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7" r:id="rId1"/>
  </p:sldMasterIdLst>
  <p:notesMasterIdLst>
    <p:notesMasterId r:id="rId22"/>
  </p:notesMasterIdLst>
  <p:sldIdLst>
    <p:sldId id="258" r:id="rId2"/>
    <p:sldId id="260" r:id="rId3"/>
    <p:sldId id="285" r:id="rId4"/>
    <p:sldId id="288" r:id="rId5"/>
    <p:sldId id="261" r:id="rId6"/>
    <p:sldId id="296" r:id="rId7"/>
    <p:sldId id="303" r:id="rId8"/>
    <p:sldId id="304" r:id="rId9"/>
    <p:sldId id="305" r:id="rId10"/>
    <p:sldId id="295" r:id="rId11"/>
    <p:sldId id="307" r:id="rId12"/>
    <p:sldId id="314" r:id="rId13"/>
    <p:sldId id="308" r:id="rId14"/>
    <p:sldId id="300" r:id="rId15"/>
    <p:sldId id="301" r:id="rId16"/>
    <p:sldId id="316" r:id="rId17"/>
    <p:sldId id="310" r:id="rId18"/>
    <p:sldId id="311" r:id="rId19"/>
    <p:sldId id="312" r:id="rId20"/>
    <p:sldId id="313" r:id="rId21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95CA0E5-CD1B-435F-80F6-0E2C9D1C578B}">
  <a:tblStyle styleId="{795CA0E5-CD1B-435F-80F6-0E2C9D1C578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726" y="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9949736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Shape 33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0" name="Shape 3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052980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Shape 35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4" name="Shape 35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579682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Shape 35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4" name="Shape 35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200489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Shape 35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4" name="Shape 35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885256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Shape 35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4" name="Shape 35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806131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Shape 35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4" name="Shape 35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6054492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Shape 35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4" name="Shape 35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8061315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Shape 35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4" name="Shape 35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8061315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Shape 35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4" name="Shape 35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8061315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Shape 33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0" name="Shape 3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052980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Shape 35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4" name="Shape 35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272030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Shape 35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4" name="Shape 35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360570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Shape 35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9" name="Shape 3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546833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Shape 35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4" name="Shape 35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4798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Shape 35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4" name="Shape 35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4798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Shape 35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4" name="Shape 35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4798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Shape 35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4" name="Shape 35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4798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Shape 35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4" name="Shape 35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579682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/>
          <p:nvPr/>
        </p:nvSpPr>
        <p:spPr>
          <a:xfrm rot="10800000" flipH="1">
            <a:off x="-94969" y="619169"/>
            <a:ext cx="1034700" cy="8958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30000" y="0"/>
                </a:moveTo>
                <a:lnTo>
                  <a:pt x="0" y="59994"/>
                </a:lnTo>
                <a:lnTo>
                  <a:pt x="30000" y="120000"/>
                </a:lnTo>
                <a:lnTo>
                  <a:pt x="90000" y="120000"/>
                </a:lnTo>
                <a:lnTo>
                  <a:pt x="120000" y="59994"/>
                </a:lnTo>
                <a:lnTo>
                  <a:pt x="90000" y="0"/>
                </a:lnTo>
                <a:lnTo>
                  <a:pt x="30000" y="0"/>
                </a:lnTo>
                <a:close/>
                <a:moveTo>
                  <a:pt x="38477" y="16950"/>
                </a:moveTo>
                <a:lnTo>
                  <a:pt x="81522" y="16950"/>
                </a:lnTo>
                <a:lnTo>
                  <a:pt x="103033" y="59994"/>
                </a:lnTo>
                <a:lnTo>
                  <a:pt x="81522" y="103038"/>
                </a:lnTo>
                <a:lnTo>
                  <a:pt x="38477" y="103038"/>
                </a:lnTo>
                <a:lnTo>
                  <a:pt x="16955" y="59994"/>
                </a:lnTo>
                <a:lnTo>
                  <a:pt x="38477" y="16950"/>
                </a:lnTo>
                <a:close/>
              </a:path>
            </a:pathLst>
          </a:custGeom>
          <a:gradFill>
            <a:gsLst>
              <a:gs pos="0">
                <a:srgbClr val="3393E2"/>
              </a:gs>
              <a:gs pos="100000">
                <a:srgbClr val="00E2C7"/>
              </a:gs>
            </a:gsLst>
            <a:lin ang="6983783" scaled="0"/>
          </a:gra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9" name="Shape 89"/>
          <p:cNvSpPr/>
          <p:nvPr/>
        </p:nvSpPr>
        <p:spPr>
          <a:xfrm rot="5400000">
            <a:off x="499599" y="1905237"/>
            <a:ext cx="1146000" cy="13233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60000" y="0"/>
                </a:moveTo>
                <a:lnTo>
                  <a:pt x="120000" y="30000"/>
                </a:lnTo>
                <a:lnTo>
                  <a:pt x="120000" y="90000"/>
                </a:lnTo>
                <a:lnTo>
                  <a:pt x="60000" y="120000"/>
                </a:lnTo>
                <a:lnTo>
                  <a:pt x="0" y="90000"/>
                </a:lnTo>
                <a:lnTo>
                  <a:pt x="0" y="30000"/>
                </a:lnTo>
                <a:close/>
              </a:path>
            </a:pathLst>
          </a:custGeom>
          <a:gradFill>
            <a:gsLst>
              <a:gs pos="0">
                <a:srgbClr val="3393E2"/>
              </a:gs>
              <a:gs pos="100000">
                <a:srgbClr val="00E2C7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0" name="Shape 90"/>
          <p:cNvSpPr txBox="1">
            <a:spLocks noGrp="1"/>
          </p:cNvSpPr>
          <p:nvPr>
            <p:ph type="body" idx="1"/>
          </p:nvPr>
        </p:nvSpPr>
        <p:spPr>
          <a:xfrm>
            <a:off x="2051200" y="2085600"/>
            <a:ext cx="6282300" cy="81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81000" rtl="0">
              <a:spcBef>
                <a:spcPts val="600"/>
              </a:spcBef>
              <a:spcAft>
                <a:spcPts val="0"/>
              </a:spcAft>
              <a:buSzPts val="2400"/>
              <a:buFont typeface="Nixie One"/>
              <a:buChar char="◇"/>
              <a:defRPr sz="2400">
                <a:latin typeface="Nixie One"/>
                <a:ea typeface="Nixie One"/>
                <a:cs typeface="Nixie One"/>
                <a:sym typeface="Nixie One"/>
              </a:defRPr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SzPts val="2400"/>
              <a:buFont typeface="Nixie One"/>
              <a:buChar char="￭"/>
              <a:defRPr sz="2400">
                <a:latin typeface="Nixie One"/>
                <a:ea typeface="Nixie One"/>
                <a:cs typeface="Nixie One"/>
                <a:sym typeface="Nixie One"/>
              </a:defRPr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SzPts val="2400"/>
              <a:buFont typeface="Nixie One"/>
              <a:buChar char="￮"/>
              <a:defRPr sz="2400">
                <a:latin typeface="Nixie One"/>
                <a:ea typeface="Nixie One"/>
                <a:cs typeface="Nixie One"/>
                <a:sym typeface="Nixie One"/>
              </a:defRPr>
            </a:lvl3pPr>
            <a:lvl4pPr marL="1828800" lvl="3" indent="-381000" rtl="0">
              <a:spcBef>
                <a:spcPts val="0"/>
              </a:spcBef>
              <a:spcAft>
                <a:spcPts val="0"/>
              </a:spcAft>
              <a:buSzPts val="2400"/>
              <a:buFont typeface="Nixie One"/>
              <a:buChar char="●"/>
              <a:defRPr sz="2400">
                <a:latin typeface="Nixie One"/>
                <a:ea typeface="Nixie One"/>
                <a:cs typeface="Nixie One"/>
                <a:sym typeface="Nixie One"/>
              </a:defRPr>
            </a:lvl4pPr>
            <a:lvl5pPr marL="2286000" lvl="4" indent="-381000" rtl="0">
              <a:spcBef>
                <a:spcPts val="0"/>
              </a:spcBef>
              <a:spcAft>
                <a:spcPts val="0"/>
              </a:spcAft>
              <a:buSzPts val="2400"/>
              <a:buFont typeface="Nixie One"/>
              <a:buChar char="○"/>
              <a:defRPr sz="2400">
                <a:latin typeface="Nixie One"/>
                <a:ea typeface="Nixie One"/>
                <a:cs typeface="Nixie One"/>
                <a:sym typeface="Nixie One"/>
              </a:defRPr>
            </a:lvl5pPr>
            <a:lvl6pPr marL="2743200" lvl="5" indent="-381000" rtl="0">
              <a:spcBef>
                <a:spcPts val="0"/>
              </a:spcBef>
              <a:spcAft>
                <a:spcPts val="0"/>
              </a:spcAft>
              <a:buSzPts val="2400"/>
              <a:buFont typeface="Nixie One"/>
              <a:buChar char="■"/>
              <a:defRPr sz="2400">
                <a:latin typeface="Nixie One"/>
                <a:ea typeface="Nixie One"/>
                <a:cs typeface="Nixie One"/>
                <a:sym typeface="Nixie One"/>
              </a:defRPr>
            </a:lvl6pPr>
            <a:lvl7pPr marL="3200400" lvl="6" indent="-381000" rtl="0">
              <a:spcBef>
                <a:spcPts val="0"/>
              </a:spcBef>
              <a:spcAft>
                <a:spcPts val="0"/>
              </a:spcAft>
              <a:buSzPts val="2400"/>
              <a:buFont typeface="Nixie One"/>
              <a:buChar char="●"/>
              <a:defRPr sz="2400">
                <a:latin typeface="Nixie One"/>
                <a:ea typeface="Nixie One"/>
                <a:cs typeface="Nixie One"/>
                <a:sym typeface="Nixie One"/>
              </a:defRPr>
            </a:lvl7pPr>
            <a:lvl8pPr marL="3657600" lvl="7" indent="-381000" rtl="0">
              <a:spcBef>
                <a:spcPts val="0"/>
              </a:spcBef>
              <a:spcAft>
                <a:spcPts val="0"/>
              </a:spcAft>
              <a:buSzPts val="2400"/>
              <a:buFont typeface="Nixie One"/>
              <a:buChar char="○"/>
              <a:defRPr sz="2400">
                <a:latin typeface="Nixie One"/>
                <a:ea typeface="Nixie One"/>
                <a:cs typeface="Nixie One"/>
                <a:sym typeface="Nixie One"/>
              </a:defRPr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Font typeface="Nixie One"/>
              <a:buChar char="■"/>
              <a:defRPr sz="2400"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endParaRPr/>
          </a:p>
        </p:txBody>
      </p:sp>
      <p:sp>
        <p:nvSpPr>
          <p:cNvPr id="91" name="Shape 91"/>
          <p:cNvSpPr/>
          <p:nvPr/>
        </p:nvSpPr>
        <p:spPr>
          <a:xfrm rot="10800000" flipH="1">
            <a:off x="-123826" y="2811575"/>
            <a:ext cx="819900" cy="710100"/>
          </a:xfrm>
          <a:prstGeom prst="hexagon">
            <a:avLst>
              <a:gd name="adj" fmla="val 28678"/>
              <a:gd name="vf" fmla="val 115470"/>
            </a:avLst>
          </a:prstGeom>
          <a:noFill/>
          <a:ln w="9525" cap="flat" cmpd="sng">
            <a:solidFill>
              <a:srgbClr val="19BBD5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Shape 92"/>
          <p:cNvSpPr/>
          <p:nvPr/>
        </p:nvSpPr>
        <p:spPr>
          <a:xfrm rot="10800000" flipH="1">
            <a:off x="638175" y="3192700"/>
            <a:ext cx="428700" cy="371100"/>
          </a:xfrm>
          <a:prstGeom prst="hexagon">
            <a:avLst>
              <a:gd name="adj" fmla="val 28678"/>
              <a:gd name="vf" fmla="val 115470"/>
            </a:avLst>
          </a:prstGeom>
          <a:solidFill>
            <a:srgbClr val="1847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Shape 93"/>
          <p:cNvSpPr/>
          <p:nvPr/>
        </p:nvSpPr>
        <p:spPr>
          <a:xfrm rot="10800000" flipH="1">
            <a:off x="752474" y="1201800"/>
            <a:ext cx="819900" cy="710100"/>
          </a:xfrm>
          <a:prstGeom prst="hexagon">
            <a:avLst>
              <a:gd name="adj" fmla="val 28678"/>
              <a:gd name="vf" fmla="val 115470"/>
            </a:avLst>
          </a:prstGeom>
          <a:noFill/>
          <a:ln w="76200" cap="flat" cmpd="sng">
            <a:solidFill>
              <a:srgbClr val="184769"/>
            </a:solidFill>
            <a:prstDash val="solid"/>
            <a:miter lim="8000"/>
            <a:headEnd type="none" w="med" len="med"/>
            <a:tailEnd type="none" w="med" len="med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Shape 94"/>
          <p:cNvSpPr/>
          <p:nvPr/>
        </p:nvSpPr>
        <p:spPr>
          <a:xfrm rot="10800000" flipH="1">
            <a:off x="657225" y="4380175"/>
            <a:ext cx="358800" cy="310500"/>
          </a:xfrm>
          <a:prstGeom prst="hexagon">
            <a:avLst>
              <a:gd name="adj" fmla="val 28678"/>
              <a:gd name="vf" fmla="val 115470"/>
            </a:avLst>
          </a:prstGeom>
          <a:solidFill>
            <a:srgbClr val="00E1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5" name="Shape 95"/>
          <p:cNvGrpSpPr/>
          <p:nvPr/>
        </p:nvGrpSpPr>
        <p:grpSpPr>
          <a:xfrm>
            <a:off x="986834" y="1394518"/>
            <a:ext cx="351204" cy="324661"/>
            <a:chOff x="5975075" y="2327500"/>
            <a:chExt cx="420100" cy="388350"/>
          </a:xfrm>
        </p:grpSpPr>
        <p:sp>
          <p:nvSpPr>
            <p:cNvPr id="96" name="Shape 96"/>
            <p:cNvSpPr/>
            <p:nvPr/>
          </p:nvSpPr>
          <p:spPr>
            <a:xfrm>
              <a:off x="5975075" y="2474650"/>
              <a:ext cx="98325" cy="220450"/>
            </a:xfrm>
            <a:custGeom>
              <a:avLst/>
              <a:gdLst/>
              <a:ahLst/>
              <a:cxnLst/>
              <a:rect l="0" t="0" r="0" b="0"/>
              <a:pathLst>
                <a:path w="3933" h="8818" extrusionOk="0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Shape 97"/>
            <p:cNvSpPr/>
            <p:nvPr/>
          </p:nvSpPr>
          <p:spPr>
            <a:xfrm>
              <a:off x="6088025" y="2327500"/>
              <a:ext cx="307150" cy="388350"/>
            </a:xfrm>
            <a:custGeom>
              <a:avLst/>
              <a:gdLst/>
              <a:ahLst/>
              <a:cxnLst/>
              <a:rect l="0" t="0" r="0" b="0"/>
              <a:pathLst>
                <a:path w="12286" h="15534" extrusionOk="0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8" name="Shape 98"/>
          <p:cNvSpPr/>
          <p:nvPr/>
        </p:nvSpPr>
        <p:spPr>
          <a:xfrm>
            <a:off x="203100" y="3022777"/>
            <a:ext cx="166061" cy="287704"/>
          </a:xfrm>
          <a:custGeom>
            <a:avLst/>
            <a:gdLst/>
            <a:ahLst/>
            <a:cxnLst/>
            <a:rect l="0" t="0" r="0" b="0"/>
            <a:pathLst>
              <a:path w="11870" h="20565" extrusionOk="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rgbClr val="19BB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9" name="Shape 99"/>
          <p:cNvGrpSpPr/>
          <p:nvPr/>
        </p:nvGrpSpPr>
        <p:grpSpPr>
          <a:xfrm>
            <a:off x="295728" y="877706"/>
            <a:ext cx="247469" cy="392302"/>
            <a:chOff x="6718575" y="2318625"/>
            <a:chExt cx="256950" cy="407375"/>
          </a:xfrm>
        </p:grpSpPr>
        <p:sp>
          <p:nvSpPr>
            <p:cNvPr id="100" name="Shape 100"/>
            <p:cNvSpPr/>
            <p:nvPr/>
          </p:nvSpPr>
          <p:spPr>
            <a:xfrm>
              <a:off x="6795900" y="2673600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12175" cap="rnd" cmpd="sng">
              <a:solidFill>
                <a:srgbClr val="19BBD5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Shape 101"/>
            <p:cNvSpPr/>
            <p:nvPr/>
          </p:nvSpPr>
          <p:spPr>
            <a:xfrm>
              <a:off x="6795900" y="2650475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12175" cap="rnd" cmpd="sng">
              <a:solidFill>
                <a:srgbClr val="19BBD5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Shape 102"/>
            <p:cNvSpPr/>
            <p:nvPr/>
          </p:nvSpPr>
          <p:spPr>
            <a:xfrm>
              <a:off x="6795900" y="2696125"/>
              <a:ext cx="102300" cy="29875"/>
            </a:xfrm>
            <a:custGeom>
              <a:avLst/>
              <a:gdLst/>
              <a:ahLst/>
              <a:cxnLst/>
              <a:rect l="0" t="0" r="0" b="0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19BBD5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Shape 103"/>
            <p:cNvSpPr/>
            <p:nvPr/>
          </p:nvSpPr>
          <p:spPr>
            <a:xfrm>
              <a:off x="67849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19BBD5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Shape 104"/>
            <p:cNvSpPr/>
            <p:nvPr/>
          </p:nvSpPr>
          <p:spPr>
            <a:xfrm>
              <a:off x="6718575" y="2318625"/>
              <a:ext cx="256950" cy="307525"/>
            </a:xfrm>
            <a:custGeom>
              <a:avLst/>
              <a:gdLst/>
              <a:ahLst/>
              <a:cxnLst/>
              <a:rect l="0" t="0" r="0" b="0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12175" cap="rnd" cmpd="sng">
              <a:solidFill>
                <a:srgbClr val="19BBD5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Shape 105"/>
            <p:cNvSpPr/>
            <p:nvPr/>
          </p:nvSpPr>
          <p:spPr>
            <a:xfrm>
              <a:off x="68738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12175" cap="rnd" cmpd="sng">
              <a:solidFill>
                <a:srgbClr val="19BBD5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Shape 106"/>
            <p:cNvSpPr/>
            <p:nvPr/>
          </p:nvSpPr>
          <p:spPr>
            <a:xfrm>
              <a:off x="6801975" y="2453200"/>
              <a:ext cx="90150" cy="19500"/>
            </a:xfrm>
            <a:custGeom>
              <a:avLst/>
              <a:gdLst/>
              <a:ahLst/>
              <a:cxnLst/>
              <a:rect l="0" t="0" r="0" b="0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12175" cap="rnd" cmpd="sng">
              <a:solidFill>
                <a:srgbClr val="19BBD5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Shape 107"/>
            <p:cNvSpPr/>
            <p:nvPr/>
          </p:nvSpPr>
          <p:spPr>
            <a:xfrm>
              <a:off x="6795900" y="2628550"/>
              <a:ext cx="102300" cy="25"/>
            </a:xfrm>
            <a:custGeom>
              <a:avLst/>
              <a:gdLst/>
              <a:ahLst/>
              <a:cxnLst/>
              <a:rect l="0" t="0" r="0" b="0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12175" cap="rnd" cmpd="sng">
              <a:solidFill>
                <a:srgbClr val="19BBD5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8" name="Shape 108"/>
          <p:cNvGrpSpPr/>
          <p:nvPr/>
        </p:nvGrpSpPr>
        <p:grpSpPr>
          <a:xfrm>
            <a:off x="1229484" y="3310481"/>
            <a:ext cx="342882" cy="350068"/>
            <a:chOff x="3951850" y="2985350"/>
            <a:chExt cx="407950" cy="416500"/>
          </a:xfrm>
        </p:grpSpPr>
        <p:sp>
          <p:nvSpPr>
            <p:cNvPr id="109" name="Shape 109"/>
            <p:cNvSpPr/>
            <p:nvPr/>
          </p:nvSpPr>
          <p:spPr>
            <a:xfrm>
              <a:off x="3951850" y="2985350"/>
              <a:ext cx="314800" cy="314825"/>
            </a:xfrm>
            <a:custGeom>
              <a:avLst/>
              <a:gdLst/>
              <a:ahLst/>
              <a:cxnLst/>
              <a:rect l="0" t="0" r="0" b="0"/>
              <a:pathLst>
                <a:path w="12592" h="12593" fill="none" extrusionOk="0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w="19050" cap="rnd" cmpd="sng">
              <a:solidFill>
                <a:srgbClr val="184769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Shape 110"/>
            <p:cNvSpPr/>
            <p:nvPr/>
          </p:nvSpPr>
          <p:spPr>
            <a:xfrm>
              <a:off x="3988375" y="3021875"/>
              <a:ext cx="241750" cy="241750"/>
            </a:xfrm>
            <a:custGeom>
              <a:avLst/>
              <a:gdLst/>
              <a:ahLst/>
              <a:cxnLst/>
              <a:rect l="0" t="0" r="0" b="0"/>
              <a:pathLst>
                <a:path w="9670" h="9670" fill="none" extrusionOk="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w="19050" cap="rnd" cmpd="sng">
              <a:solidFill>
                <a:srgbClr val="184769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Shape 111"/>
            <p:cNvSpPr/>
            <p:nvPr/>
          </p:nvSpPr>
          <p:spPr>
            <a:xfrm>
              <a:off x="4024300" y="3058425"/>
              <a:ext cx="84650" cy="84650"/>
            </a:xfrm>
            <a:custGeom>
              <a:avLst/>
              <a:gdLst/>
              <a:ahLst/>
              <a:cxnLst/>
              <a:rect l="0" t="0" r="0" b="0"/>
              <a:pathLst>
                <a:path w="3386" h="3386" fill="none" extrusionOk="0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w="19050" cap="rnd" cmpd="sng">
              <a:solidFill>
                <a:srgbClr val="184769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Shape 112"/>
            <p:cNvSpPr/>
            <p:nvPr/>
          </p:nvSpPr>
          <p:spPr>
            <a:xfrm>
              <a:off x="4205750" y="3248375"/>
              <a:ext cx="154050" cy="153475"/>
            </a:xfrm>
            <a:custGeom>
              <a:avLst/>
              <a:gdLst/>
              <a:ahLst/>
              <a:cxnLst/>
              <a:rect l="0" t="0" r="0" b="0"/>
              <a:pathLst>
                <a:path w="6162" h="6139" fill="none" extrusionOk="0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w="19050" cap="rnd" cmpd="sng">
              <a:solidFill>
                <a:srgbClr val="184769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3" name="Shape 113"/>
          <p:cNvSpPr/>
          <p:nvPr/>
        </p:nvSpPr>
        <p:spPr>
          <a:xfrm rot="10800000" flipH="1">
            <a:off x="542924" y="3612175"/>
            <a:ext cx="819900" cy="710100"/>
          </a:xfrm>
          <a:prstGeom prst="hexagon">
            <a:avLst>
              <a:gd name="adj" fmla="val 28678"/>
              <a:gd name="vf" fmla="val 115470"/>
            </a:avLst>
          </a:prstGeom>
          <a:noFill/>
          <a:ln w="9525" cap="flat" cmpd="sng">
            <a:solidFill>
              <a:srgbClr val="184769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Shape 114"/>
          <p:cNvSpPr/>
          <p:nvPr/>
        </p:nvSpPr>
        <p:spPr>
          <a:xfrm rot="10800000" flipH="1">
            <a:off x="729000" y="424700"/>
            <a:ext cx="428700" cy="371100"/>
          </a:xfrm>
          <a:prstGeom prst="hexagon">
            <a:avLst>
              <a:gd name="adj" fmla="val 28678"/>
              <a:gd name="vf" fmla="val 115470"/>
            </a:avLst>
          </a:prstGeom>
          <a:solidFill>
            <a:srgbClr val="3292E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Shape 115"/>
          <p:cNvSpPr/>
          <p:nvPr/>
        </p:nvSpPr>
        <p:spPr>
          <a:xfrm rot="10800000" flipH="1">
            <a:off x="-115052" y="3996025"/>
            <a:ext cx="819900" cy="709800"/>
          </a:xfrm>
          <a:prstGeom prst="hexagon">
            <a:avLst>
              <a:gd name="adj" fmla="val 28678"/>
              <a:gd name="vf" fmla="val 115470"/>
            </a:avLst>
          </a:prstGeom>
          <a:solidFill>
            <a:srgbClr val="1847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Shape 116"/>
          <p:cNvSpPr/>
          <p:nvPr/>
        </p:nvSpPr>
        <p:spPr>
          <a:xfrm rot="10800000" flipH="1">
            <a:off x="411200" y="258625"/>
            <a:ext cx="358800" cy="310500"/>
          </a:xfrm>
          <a:prstGeom prst="hexagon">
            <a:avLst>
              <a:gd name="adj" fmla="val 28678"/>
              <a:gd name="vf" fmla="val 115470"/>
            </a:avLst>
          </a:prstGeom>
          <a:noFill/>
          <a:ln w="19050" cap="flat" cmpd="sng">
            <a:solidFill>
              <a:srgbClr val="00E1C6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Shape 117"/>
          <p:cNvSpPr/>
          <p:nvPr/>
        </p:nvSpPr>
        <p:spPr>
          <a:xfrm>
            <a:off x="828838" y="3843208"/>
            <a:ext cx="248073" cy="248058"/>
          </a:xfrm>
          <a:custGeom>
            <a:avLst/>
            <a:gdLst/>
            <a:ahLst/>
            <a:cxnLst/>
            <a:rect l="0" t="0" r="0" b="0"/>
            <a:pathLst>
              <a:path w="17000" h="16999" extrusionOk="0">
                <a:moveTo>
                  <a:pt x="8769" y="5740"/>
                </a:moveTo>
                <a:lnTo>
                  <a:pt x="9037" y="5788"/>
                </a:lnTo>
                <a:lnTo>
                  <a:pt x="9282" y="5862"/>
                </a:lnTo>
                <a:lnTo>
                  <a:pt x="9550" y="5935"/>
                </a:lnTo>
                <a:lnTo>
                  <a:pt x="9794" y="6057"/>
                </a:lnTo>
                <a:lnTo>
                  <a:pt x="10014" y="6204"/>
                </a:lnTo>
                <a:lnTo>
                  <a:pt x="10234" y="6350"/>
                </a:lnTo>
                <a:lnTo>
                  <a:pt x="10454" y="6546"/>
                </a:lnTo>
                <a:lnTo>
                  <a:pt x="10649" y="6765"/>
                </a:lnTo>
                <a:lnTo>
                  <a:pt x="10796" y="6985"/>
                </a:lnTo>
                <a:lnTo>
                  <a:pt x="10942" y="7205"/>
                </a:lnTo>
                <a:lnTo>
                  <a:pt x="11064" y="7449"/>
                </a:lnTo>
                <a:lnTo>
                  <a:pt x="11138" y="7718"/>
                </a:lnTo>
                <a:lnTo>
                  <a:pt x="11211" y="7962"/>
                </a:lnTo>
                <a:lnTo>
                  <a:pt x="11260" y="8231"/>
                </a:lnTo>
                <a:lnTo>
                  <a:pt x="11260" y="8499"/>
                </a:lnTo>
                <a:lnTo>
                  <a:pt x="11260" y="8768"/>
                </a:lnTo>
                <a:lnTo>
                  <a:pt x="11211" y="9037"/>
                </a:lnTo>
                <a:lnTo>
                  <a:pt x="11138" y="9281"/>
                </a:lnTo>
                <a:lnTo>
                  <a:pt x="11064" y="9550"/>
                </a:lnTo>
                <a:lnTo>
                  <a:pt x="10942" y="9794"/>
                </a:lnTo>
                <a:lnTo>
                  <a:pt x="10796" y="10014"/>
                </a:lnTo>
                <a:lnTo>
                  <a:pt x="10649" y="10233"/>
                </a:lnTo>
                <a:lnTo>
                  <a:pt x="10454" y="10453"/>
                </a:lnTo>
                <a:lnTo>
                  <a:pt x="10234" y="10649"/>
                </a:lnTo>
                <a:lnTo>
                  <a:pt x="10014" y="10795"/>
                </a:lnTo>
                <a:lnTo>
                  <a:pt x="9794" y="10942"/>
                </a:lnTo>
                <a:lnTo>
                  <a:pt x="9550" y="11064"/>
                </a:lnTo>
                <a:lnTo>
                  <a:pt x="9282" y="11137"/>
                </a:lnTo>
                <a:lnTo>
                  <a:pt x="9037" y="11210"/>
                </a:lnTo>
                <a:lnTo>
                  <a:pt x="8769" y="11259"/>
                </a:lnTo>
                <a:lnTo>
                  <a:pt x="8231" y="11259"/>
                </a:lnTo>
                <a:lnTo>
                  <a:pt x="7963" y="11210"/>
                </a:lnTo>
                <a:lnTo>
                  <a:pt x="7719" y="11137"/>
                </a:lnTo>
                <a:lnTo>
                  <a:pt x="7450" y="11064"/>
                </a:lnTo>
                <a:lnTo>
                  <a:pt x="7206" y="10942"/>
                </a:lnTo>
                <a:lnTo>
                  <a:pt x="6986" y="10795"/>
                </a:lnTo>
                <a:lnTo>
                  <a:pt x="6766" y="10649"/>
                </a:lnTo>
                <a:lnTo>
                  <a:pt x="6546" y="10453"/>
                </a:lnTo>
                <a:lnTo>
                  <a:pt x="6351" y="10233"/>
                </a:lnTo>
                <a:lnTo>
                  <a:pt x="6204" y="10014"/>
                </a:lnTo>
                <a:lnTo>
                  <a:pt x="6058" y="9794"/>
                </a:lnTo>
                <a:lnTo>
                  <a:pt x="5936" y="9550"/>
                </a:lnTo>
                <a:lnTo>
                  <a:pt x="5862" y="9281"/>
                </a:lnTo>
                <a:lnTo>
                  <a:pt x="5789" y="9037"/>
                </a:lnTo>
                <a:lnTo>
                  <a:pt x="5740" y="8768"/>
                </a:lnTo>
                <a:lnTo>
                  <a:pt x="5740" y="8499"/>
                </a:lnTo>
                <a:lnTo>
                  <a:pt x="5740" y="8231"/>
                </a:lnTo>
                <a:lnTo>
                  <a:pt x="5789" y="7962"/>
                </a:lnTo>
                <a:lnTo>
                  <a:pt x="5862" y="7718"/>
                </a:lnTo>
                <a:lnTo>
                  <a:pt x="5936" y="7449"/>
                </a:lnTo>
                <a:lnTo>
                  <a:pt x="6058" y="7205"/>
                </a:lnTo>
                <a:lnTo>
                  <a:pt x="6204" y="6985"/>
                </a:lnTo>
                <a:lnTo>
                  <a:pt x="6351" y="6765"/>
                </a:lnTo>
                <a:lnTo>
                  <a:pt x="6546" y="6546"/>
                </a:lnTo>
                <a:lnTo>
                  <a:pt x="6766" y="6350"/>
                </a:lnTo>
                <a:lnTo>
                  <a:pt x="6986" y="6204"/>
                </a:lnTo>
                <a:lnTo>
                  <a:pt x="7206" y="6057"/>
                </a:lnTo>
                <a:lnTo>
                  <a:pt x="7450" y="5935"/>
                </a:lnTo>
                <a:lnTo>
                  <a:pt x="7719" y="5862"/>
                </a:lnTo>
                <a:lnTo>
                  <a:pt x="7963" y="5788"/>
                </a:lnTo>
                <a:lnTo>
                  <a:pt x="8231" y="5740"/>
                </a:lnTo>
                <a:close/>
                <a:moveTo>
                  <a:pt x="7914" y="0"/>
                </a:moveTo>
                <a:lnTo>
                  <a:pt x="7743" y="25"/>
                </a:lnTo>
                <a:lnTo>
                  <a:pt x="7596" y="73"/>
                </a:lnTo>
                <a:lnTo>
                  <a:pt x="7474" y="147"/>
                </a:lnTo>
                <a:lnTo>
                  <a:pt x="7328" y="244"/>
                </a:lnTo>
                <a:lnTo>
                  <a:pt x="7230" y="342"/>
                </a:lnTo>
                <a:lnTo>
                  <a:pt x="7132" y="489"/>
                </a:lnTo>
                <a:lnTo>
                  <a:pt x="7084" y="635"/>
                </a:lnTo>
                <a:lnTo>
                  <a:pt x="7035" y="782"/>
                </a:lnTo>
                <a:lnTo>
                  <a:pt x="6839" y="2540"/>
                </a:lnTo>
                <a:lnTo>
                  <a:pt x="6497" y="2638"/>
                </a:lnTo>
                <a:lnTo>
                  <a:pt x="6131" y="2784"/>
                </a:lnTo>
                <a:lnTo>
                  <a:pt x="5789" y="2931"/>
                </a:lnTo>
                <a:lnTo>
                  <a:pt x="5447" y="3102"/>
                </a:lnTo>
                <a:lnTo>
                  <a:pt x="4079" y="2027"/>
                </a:lnTo>
                <a:lnTo>
                  <a:pt x="3933" y="1930"/>
                </a:lnTo>
                <a:lnTo>
                  <a:pt x="3786" y="1881"/>
                </a:lnTo>
                <a:lnTo>
                  <a:pt x="3640" y="1832"/>
                </a:lnTo>
                <a:lnTo>
                  <a:pt x="3493" y="1832"/>
                </a:lnTo>
                <a:lnTo>
                  <a:pt x="3322" y="1856"/>
                </a:lnTo>
                <a:lnTo>
                  <a:pt x="3176" y="1905"/>
                </a:lnTo>
                <a:lnTo>
                  <a:pt x="3029" y="1978"/>
                </a:lnTo>
                <a:lnTo>
                  <a:pt x="2907" y="2076"/>
                </a:lnTo>
                <a:lnTo>
                  <a:pt x="2077" y="2907"/>
                </a:lnTo>
                <a:lnTo>
                  <a:pt x="1979" y="3029"/>
                </a:lnTo>
                <a:lnTo>
                  <a:pt x="1906" y="3175"/>
                </a:lnTo>
                <a:lnTo>
                  <a:pt x="1857" y="3322"/>
                </a:lnTo>
                <a:lnTo>
                  <a:pt x="1833" y="3493"/>
                </a:lnTo>
                <a:lnTo>
                  <a:pt x="1833" y="3639"/>
                </a:lnTo>
                <a:lnTo>
                  <a:pt x="1881" y="3786"/>
                </a:lnTo>
                <a:lnTo>
                  <a:pt x="1930" y="3932"/>
                </a:lnTo>
                <a:lnTo>
                  <a:pt x="2028" y="4079"/>
                </a:lnTo>
                <a:lnTo>
                  <a:pt x="3103" y="5447"/>
                </a:lnTo>
                <a:lnTo>
                  <a:pt x="2932" y="5788"/>
                </a:lnTo>
                <a:lnTo>
                  <a:pt x="2785" y="6130"/>
                </a:lnTo>
                <a:lnTo>
                  <a:pt x="2639" y="6497"/>
                </a:lnTo>
                <a:lnTo>
                  <a:pt x="2541" y="6839"/>
                </a:lnTo>
                <a:lnTo>
                  <a:pt x="782" y="7034"/>
                </a:lnTo>
                <a:lnTo>
                  <a:pt x="636" y="7083"/>
                </a:lnTo>
                <a:lnTo>
                  <a:pt x="489" y="7132"/>
                </a:lnTo>
                <a:lnTo>
                  <a:pt x="343" y="7229"/>
                </a:lnTo>
                <a:lnTo>
                  <a:pt x="245" y="7327"/>
                </a:lnTo>
                <a:lnTo>
                  <a:pt x="147" y="7474"/>
                </a:lnTo>
                <a:lnTo>
                  <a:pt x="74" y="7596"/>
                </a:lnTo>
                <a:lnTo>
                  <a:pt x="25" y="7742"/>
                </a:lnTo>
                <a:lnTo>
                  <a:pt x="1" y="7913"/>
                </a:lnTo>
                <a:lnTo>
                  <a:pt x="1" y="9086"/>
                </a:lnTo>
                <a:lnTo>
                  <a:pt x="25" y="9257"/>
                </a:lnTo>
                <a:lnTo>
                  <a:pt x="74" y="9403"/>
                </a:lnTo>
                <a:lnTo>
                  <a:pt x="147" y="9525"/>
                </a:lnTo>
                <a:lnTo>
                  <a:pt x="245" y="9672"/>
                </a:lnTo>
                <a:lnTo>
                  <a:pt x="343" y="9769"/>
                </a:lnTo>
                <a:lnTo>
                  <a:pt x="489" y="9867"/>
                </a:lnTo>
                <a:lnTo>
                  <a:pt x="636" y="9916"/>
                </a:lnTo>
                <a:lnTo>
                  <a:pt x="782" y="9965"/>
                </a:lnTo>
                <a:lnTo>
                  <a:pt x="2541" y="10160"/>
                </a:lnTo>
                <a:lnTo>
                  <a:pt x="2639" y="10502"/>
                </a:lnTo>
                <a:lnTo>
                  <a:pt x="2785" y="10868"/>
                </a:lnTo>
                <a:lnTo>
                  <a:pt x="2932" y="11210"/>
                </a:lnTo>
                <a:lnTo>
                  <a:pt x="3103" y="11552"/>
                </a:lnTo>
                <a:lnTo>
                  <a:pt x="2028" y="12920"/>
                </a:lnTo>
                <a:lnTo>
                  <a:pt x="1930" y="13067"/>
                </a:lnTo>
                <a:lnTo>
                  <a:pt x="1881" y="13213"/>
                </a:lnTo>
                <a:lnTo>
                  <a:pt x="1833" y="13360"/>
                </a:lnTo>
                <a:lnTo>
                  <a:pt x="1833" y="13506"/>
                </a:lnTo>
                <a:lnTo>
                  <a:pt x="1857" y="13677"/>
                </a:lnTo>
                <a:lnTo>
                  <a:pt x="1906" y="13824"/>
                </a:lnTo>
                <a:lnTo>
                  <a:pt x="1979" y="13970"/>
                </a:lnTo>
                <a:lnTo>
                  <a:pt x="2077" y="14092"/>
                </a:lnTo>
                <a:lnTo>
                  <a:pt x="2907" y="14923"/>
                </a:lnTo>
                <a:lnTo>
                  <a:pt x="3029" y="15020"/>
                </a:lnTo>
                <a:lnTo>
                  <a:pt x="3176" y="15094"/>
                </a:lnTo>
                <a:lnTo>
                  <a:pt x="3322" y="15142"/>
                </a:lnTo>
                <a:lnTo>
                  <a:pt x="3493" y="15167"/>
                </a:lnTo>
                <a:lnTo>
                  <a:pt x="3640" y="15167"/>
                </a:lnTo>
                <a:lnTo>
                  <a:pt x="3786" y="15118"/>
                </a:lnTo>
                <a:lnTo>
                  <a:pt x="3933" y="15069"/>
                </a:lnTo>
                <a:lnTo>
                  <a:pt x="4079" y="14996"/>
                </a:lnTo>
                <a:lnTo>
                  <a:pt x="5447" y="13897"/>
                </a:lnTo>
                <a:lnTo>
                  <a:pt x="5789" y="14068"/>
                </a:lnTo>
                <a:lnTo>
                  <a:pt x="6131" y="14214"/>
                </a:lnTo>
                <a:lnTo>
                  <a:pt x="6497" y="14361"/>
                </a:lnTo>
                <a:lnTo>
                  <a:pt x="6839" y="14459"/>
                </a:lnTo>
                <a:lnTo>
                  <a:pt x="7035" y="16217"/>
                </a:lnTo>
                <a:lnTo>
                  <a:pt x="7084" y="16364"/>
                </a:lnTo>
                <a:lnTo>
                  <a:pt x="7132" y="16510"/>
                </a:lnTo>
                <a:lnTo>
                  <a:pt x="7230" y="16657"/>
                </a:lnTo>
                <a:lnTo>
                  <a:pt x="7328" y="16754"/>
                </a:lnTo>
                <a:lnTo>
                  <a:pt x="7474" y="16852"/>
                </a:lnTo>
                <a:lnTo>
                  <a:pt x="7596" y="16925"/>
                </a:lnTo>
                <a:lnTo>
                  <a:pt x="7743" y="16974"/>
                </a:lnTo>
                <a:lnTo>
                  <a:pt x="7914" y="16999"/>
                </a:lnTo>
                <a:lnTo>
                  <a:pt x="9086" y="16999"/>
                </a:lnTo>
                <a:lnTo>
                  <a:pt x="9257" y="16974"/>
                </a:lnTo>
                <a:lnTo>
                  <a:pt x="9404" y="16925"/>
                </a:lnTo>
                <a:lnTo>
                  <a:pt x="9526" y="16852"/>
                </a:lnTo>
                <a:lnTo>
                  <a:pt x="9672" y="16754"/>
                </a:lnTo>
                <a:lnTo>
                  <a:pt x="9770" y="16657"/>
                </a:lnTo>
                <a:lnTo>
                  <a:pt x="9868" y="16510"/>
                </a:lnTo>
                <a:lnTo>
                  <a:pt x="9917" y="16364"/>
                </a:lnTo>
                <a:lnTo>
                  <a:pt x="9965" y="16217"/>
                </a:lnTo>
                <a:lnTo>
                  <a:pt x="10161" y="14459"/>
                </a:lnTo>
                <a:lnTo>
                  <a:pt x="10503" y="14361"/>
                </a:lnTo>
                <a:lnTo>
                  <a:pt x="10869" y="14214"/>
                </a:lnTo>
                <a:lnTo>
                  <a:pt x="11211" y="14068"/>
                </a:lnTo>
                <a:lnTo>
                  <a:pt x="11553" y="13897"/>
                </a:lnTo>
                <a:lnTo>
                  <a:pt x="12921" y="14996"/>
                </a:lnTo>
                <a:lnTo>
                  <a:pt x="13067" y="15069"/>
                </a:lnTo>
                <a:lnTo>
                  <a:pt x="13214" y="15118"/>
                </a:lnTo>
                <a:lnTo>
                  <a:pt x="13360" y="15167"/>
                </a:lnTo>
                <a:lnTo>
                  <a:pt x="13507" y="15167"/>
                </a:lnTo>
                <a:lnTo>
                  <a:pt x="13678" y="15142"/>
                </a:lnTo>
                <a:lnTo>
                  <a:pt x="13824" y="15094"/>
                </a:lnTo>
                <a:lnTo>
                  <a:pt x="13971" y="15020"/>
                </a:lnTo>
                <a:lnTo>
                  <a:pt x="14093" y="14923"/>
                </a:lnTo>
                <a:lnTo>
                  <a:pt x="14923" y="14092"/>
                </a:lnTo>
                <a:lnTo>
                  <a:pt x="15021" y="13970"/>
                </a:lnTo>
                <a:lnTo>
                  <a:pt x="15094" y="13824"/>
                </a:lnTo>
                <a:lnTo>
                  <a:pt x="15143" y="13677"/>
                </a:lnTo>
                <a:lnTo>
                  <a:pt x="15168" y="13506"/>
                </a:lnTo>
                <a:lnTo>
                  <a:pt x="15168" y="13360"/>
                </a:lnTo>
                <a:lnTo>
                  <a:pt x="15119" y="13213"/>
                </a:lnTo>
                <a:lnTo>
                  <a:pt x="15070" y="13067"/>
                </a:lnTo>
                <a:lnTo>
                  <a:pt x="14997" y="12920"/>
                </a:lnTo>
                <a:lnTo>
                  <a:pt x="13898" y="11552"/>
                </a:lnTo>
                <a:lnTo>
                  <a:pt x="14068" y="11210"/>
                </a:lnTo>
                <a:lnTo>
                  <a:pt x="14215" y="10868"/>
                </a:lnTo>
                <a:lnTo>
                  <a:pt x="14362" y="10502"/>
                </a:lnTo>
                <a:lnTo>
                  <a:pt x="14459" y="10160"/>
                </a:lnTo>
                <a:lnTo>
                  <a:pt x="16218" y="9965"/>
                </a:lnTo>
                <a:lnTo>
                  <a:pt x="16364" y="9916"/>
                </a:lnTo>
                <a:lnTo>
                  <a:pt x="16511" y="9867"/>
                </a:lnTo>
                <a:lnTo>
                  <a:pt x="16657" y="9769"/>
                </a:lnTo>
                <a:lnTo>
                  <a:pt x="16755" y="9672"/>
                </a:lnTo>
                <a:lnTo>
                  <a:pt x="16853" y="9525"/>
                </a:lnTo>
                <a:lnTo>
                  <a:pt x="16926" y="9403"/>
                </a:lnTo>
                <a:lnTo>
                  <a:pt x="16975" y="9257"/>
                </a:lnTo>
                <a:lnTo>
                  <a:pt x="16999" y="9086"/>
                </a:lnTo>
                <a:lnTo>
                  <a:pt x="16999" y="7913"/>
                </a:lnTo>
                <a:lnTo>
                  <a:pt x="16975" y="7742"/>
                </a:lnTo>
                <a:lnTo>
                  <a:pt x="16926" y="7596"/>
                </a:lnTo>
                <a:lnTo>
                  <a:pt x="16853" y="7474"/>
                </a:lnTo>
                <a:lnTo>
                  <a:pt x="16755" y="7327"/>
                </a:lnTo>
                <a:lnTo>
                  <a:pt x="16657" y="7229"/>
                </a:lnTo>
                <a:lnTo>
                  <a:pt x="16511" y="7132"/>
                </a:lnTo>
                <a:lnTo>
                  <a:pt x="16364" y="7083"/>
                </a:lnTo>
                <a:lnTo>
                  <a:pt x="16218" y="7034"/>
                </a:lnTo>
                <a:lnTo>
                  <a:pt x="14459" y="6839"/>
                </a:lnTo>
                <a:lnTo>
                  <a:pt x="14362" y="6497"/>
                </a:lnTo>
                <a:lnTo>
                  <a:pt x="14215" y="6130"/>
                </a:lnTo>
                <a:lnTo>
                  <a:pt x="14068" y="5788"/>
                </a:lnTo>
                <a:lnTo>
                  <a:pt x="13898" y="5447"/>
                </a:lnTo>
                <a:lnTo>
                  <a:pt x="14997" y="4079"/>
                </a:lnTo>
                <a:lnTo>
                  <a:pt x="15070" y="3932"/>
                </a:lnTo>
                <a:lnTo>
                  <a:pt x="15119" y="3786"/>
                </a:lnTo>
                <a:lnTo>
                  <a:pt x="15168" y="3639"/>
                </a:lnTo>
                <a:lnTo>
                  <a:pt x="15168" y="3493"/>
                </a:lnTo>
                <a:lnTo>
                  <a:pt x="15143" y="3322"/>
                </a:lnTo>
                <a:lnTo>
                  <a:pt x="15094" y="3175"/>
                </a:lnTo>
                <a:lnTo>
                  <a:pt x="15021" y="3029"/>
                </a:lnTo>
                <a:lnTo>
                  <a:pt x="14923" y="2907"/>
                </a:lnTo>
                <a:lnTo>
                  <a:pt x="14093" y="2076"/>
                </a:lnTo>
                <a:lnTo>
                  <a:pt x="13971" y="1978"/>
                </a:lnTo>
                <a:lnTo>
                  <a:pt x="13824" y="1905"/>
                </a:lnTo>
                <a:lnTo>
                  <a:pt x="13678" y="1856"/>
                </a:lnTo>
                <a:lnTo>
                  <a:pt x="13507" y="1832"/>
                </a:lnTo>
                <a:lnTo>
                  <a:pt x="13360" y="1832"/>
                </a:lnTo>
                <a:lnTo>
                  <a:pt x="13214" y="1881"/>
                </a:lnTo>
                <a:lnTo>
                  <a:pt x="13067" y="1930"/>
                </a:lnTo>
                <a:lnTo>
                  <a:pt x="12921" y="2027"/>
                </a:lnTo>
                <a:lnTo>
                  <a:pt x="11553" y="3102"/>
                </a:lnTo>
                <a:lnTo>
                  <a:pt x="11211" y="2931"/>
                </a:lnTo>
                <a:lnTo>
                  <a:pt x="10869" y="2784"/>
                </a:lnTo>
                <a:lnTo>
                  <a:pt x="10503" y="2638"/>
                </a:lnTo>
                <a:lnTo>
                  <a:pt x="10161" y="2540"/>
                </a:lnTo>
                <a:lnTo>
                  <a:pt x="9965" y="782"/>
                </a:lnTo>
                <a:lnTo>
                  <a:pt x="9917" y="635"/>
                </a:lnTo>
                <a:lnTo>
                  <a:pt x="9868" y="489"/>
                </a:lnTo>
                <a:lnTo>
                  <a:pt x="9770" y="342"/>
                </a:lnTo>
                <a:lnTo>
                  <a:pt x="9672" y="244"/>
                </a:lnTo>
                <a:lnTo>
                  <a:pt x="9526" y="147"/>
                </a:lnTo>
                <a:lnTo>
                  <a:pt x="9404" y="73"/>
                </a:lnTo>
                <a:lnTo>
                  <a:pt x="9257" y="25"/>
                </a:lnTo>
                <a:lnTo>
                  <a:pt x="9086" y="0"/>
                </a:lnTo>
                <a:close/>
              </a:path>
            </a:pathLst>
          </a:custGeom>
          <a:solidFill>
            <a:srgbClr val="1847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8" name="Shape 118"/>
          <p:cNvGrpSpPr/>
          <p:nvPr/>
        </p:nvGrpSpPr>
        <p:grpSpPr>
          <a:xfrm>
            <a:off x="67092" y="1681690"/>
            <a:ext cx="455624" cy="437054"/>
            <a:chOff x="5241175" y="4959100"/>
            <a:chExt cx="539775" cy="517775"/>
          </a:xfrm>
        </p:grpSpPr>
        <p:sp>
          <p:nvSpPr>
            <p:cNvPr id="119" name="Shape 119"/>
            <p:cNvSpPr/>
            <p:nvPr/>
          </p:nvSpPr>
          <p:spPr>
            <a:xfrm>
              <a:off x="5575150" y="4959100"/>
              <a:ext cx="161225" cy="178300"/>
            </a:xfrm>
            <a:custGeom>
              <a:avLst/>
              <a:gdLst/>
              <a:ahLst/>
              <a:cxnLst/>
              <a:rect l="0" t="0" r="0" b="0"/>
              <a:pathLst>
                <a:path w="6449" h="7132" extrusionOk="0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Shape 120"/>
            <p:cNvSpPr/>
            <p:nvPr/>
          </p:nvSpPr>
          <p:spPr>
            <a:xfrm>
              <a:off x="5330925" y="4985350"/>
              <a:ext cx="128250" cy="148400"/>
            </a:xfrm>
            <a:custGeom>
              <a:avLst/>
              <a:gdLst/>
              <a:ahLst/>
              <a:cxnLst/>
              <a:rect l="0" t="0" r="0" b="0"/>
              <a:pathLst>
                <a:path w="5130" h="5936" extrusionOk="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Shape 121"/>
            <p:cNvSpPr/>
            <p:nvPr/>
          </p:nvSpPr>
          <p:spPr>
            <a:xfrm>
              <a:off x="5241175" y="5241175"/>
              <a:ext cx="180125" cy="109325"/>
            </a:xfrm>
            <a:custGeom>
              <a:avLst/>
              <a:gdLst/>
              <a:ahLst/>
              <a:cxnLst/>
              <a:rect l="0" t="0" r="0" b="0"/>
              <a:pathLst>
                <a:path w="7205" h="4373" extrusionOk="0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Shape 122"/>
            <p:cNvSpPr/>
            <p:nvPr/>
          </p:nvSpPr>
          <p:spPr>
            <a:xfrm>
              <a:off x="5461575" y="5316900"/>
              <a:ext cx="89175" cy="159975"/>
            </a:xfrm>
            <a:custGeom>
              <a:avLst/>
              <a:gdLst/>
              <a:ahLst/>
              <a:cxnLst/>
              <a:rect l="0" t="0" r="0" b="0"/>
              <a:pathLst>
                <a:path w="3567" h="6399" extrusionOk="0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Shape 123"/>
            <p:cNvSpPr/>
            <p:nvPr/>
          </p:nvSpPr>
          <p:spPr>
            <a:xfrm>
              <a:off x="5619100" y="5194175"/>
              <a:ext cx="161850" cy="89775"/>
            </a:xfrm>
            <a:custGeom>
              <a:avLst/>
              <a:gdLst/>
              <a:ahLst/>
              <a:cxnLst/>
              <a:rect l="0" t="0" r="0" b="0"/>
              <a:pathLst>
                <a:path w="6474" h="3591" extrusionOk="0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Shape 124"/>
            <p:cNvSpPr/>
            <p:nvPr/>
          </p:nvSpPr>
          <p:spPr>
            <a:xfrm>
              <a:off x="5420075" y="5116000"/>
              <a:ext cx="189300" cy="189925"/>
            </a:xfrm>
            <a:custGeom>
              <a:avLst/>
              <a:gdLst/>
              <a:ahLst/>
              <a:cxnLst/>
              <a:rect l="0" t="0" r="0" b="0"/>
              <a:pathLst>
                <a:path w="7572" h="7597" extrusionOk="0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5" name="Shape 125"/>
          <p:cNvSpPr/>
          <p:nvPr/>
        </p:nvSpPr>
        <p:spPr>
          <a:xfrm>
            <a:off x="144926" y="4214500"/>
            <a:ext cx="299952" cy="272838"/>
          </a:xfrm>
          <a:custGeom>
            <a:avLst/>
            <a:gdLst/>
            <a:ahLst/>
            <a:cxnLst/>
            <a:rect l="0" t="0" r="0" b="0"/>
            <a:pathLst>
              <a:path w="16218" h="14752" extrusionOk="0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rgbClr val="3292E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Shape 126"/>
          <p:cNvSpPr txBox="1"/>
          <p:nvPr/>
        </p:nvSpPr>
        <p:spPr>
          <a:xfrm>
            <a:off x="94000" y="1929581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0">
                <a:solidFill>
                  <a:srgbClr val="FFFFFF"/>
                </a:solidFill>
                <a:latin typeface="Nixie One"/>
                <a:ea typeface="Nixie One"/>
                <a:cs typeface="Nixie One"/>
                <a:sym typeface="Nixie One"/>
              </a:rPr>
              <a:t>“</a:t>
            </a:r>
            <a:endParaRPr sz="12000">
              <a:solidFill>
                <a:srgbClr val="FFFFFF"/>
              </a:solidFill>
              <a:latin typeface="Nixie One"/>
              <a:ea typeface="Nixie One"/>
              <a:cs typeface="Nixie One"/>
              <a:sym typeface="Nixie One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/>
          <p:nvPr/>
        </p:nvSpPr>
        <p:spPr>
          <a:xfrm rot="10800000" flipH="1">
            <a:off x="7663675" y="3684808"/>
            <a:ext cx="1034700" cy="8958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30000" y="0"/>
                </a:moveTo>
                <a:lnTo>
                  <a:pt x="0" y="59994"/>
                </a:lnTo>
                <a:lnTo>
                  <a:pt x="30000" y="120000"/>
                </a:lnTo>
                <a:lnTo>
                  <a:pt x="90000" y="120000"/>
                </a:lnTo>
                <a:lnTo>
                  <a:pt x="120000" y="59994"/>
                </a:lnTo>
                <a:lnTo>
                  <a:pt x="90000" y="0"/>
                </a:lnTo>
                <a:lnTo>
                  <a:pt x="30000" y="0"/>
                </a:lnTo>
                <a:close/>
                <a:moveTo>
                  <a:pt x="38477" y="16950"/>
                </a:moveTo>
                <a:lnTo>
                  <a:pt x="81522" y="16950"/>
                </a:lnTo>
                <a:lnTo>
                  <a:pt x="103033" y="59994"/>
                </a:lnTo>
                <a:lnTo>
                  <a:pt x="81522" y="103038"/>
                </a:lnTo>
                <a:lnTo>
                  <a:pt x="38477" y="103038"/>
                </a:lnTo>
                <a:lnTo>
                  <a:pt x="16955" y="59994"/>
                </a:lnTo>
                <a:lnTo>
                  <a:pt x="38477" y="16950"/>
                </a:lnTo>
                <a:close/>
              </a:path>
            </a:pathLst>
          </a:custGeom>
          <a:gradFill>
            <a:gsLst>
              <a:gs pos="0">
                <a:srgbClr val="3393E2"/>
              </a:gs>
              <a:gs pos="100000">
                <a:srgbClr val="00E2C7"/>
              </a:gs>
            </a:gsLst>
            <a:lin ang="6983783" scaled="0"/>
          </a:gra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9" name="Shape 129"/>
          <p:cNvSpPr/>
          <p:nvPr/>
        </p:nvSpPr>
        <p:spPr>
          <a:xfrm rot="5400000">
            <a:off x="499599" y="157100"/>
            <a:ext cx="1146000" cy="13233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60000" y="0"/>
                </a:moveTo>
                <a:lnTo>
                  <a:pt x="120000" y="30000"/>
                </a:lnTo>
                <a:lnTo>
                  <a:pt x="120000" y="90000"/>
                </a:lnTo>
                <a:lnTo>
                  <a:pt x="60000" y="120000"/>
                </a:lnTo>
                <a:lnTo>
                  <a:pt x="0" y="90000"/>
                </a:lnTo>
                <a:lnTo>
                  <a:pt x="0" y="30000"/>
                </a:lnTo>
                <a:close/>
              </a:path>
            </a:pathLst>
          </a:custGeom>
          <a:gradFill>
            <a:gsLst>
              <a:gs pos="0">
                <a:srgbClr val="3393E2"/>
              </a:gs>
              <a:gs pos="100000">
                <a:srgbClr val="00E2C7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0" name="Shape 130"/>
          <p:cNvSpPr txBox="1">
            <a:spLocks noGrp="1"/>
          </p:cNvSpPr>
          <p:nvPr>
            <p:ph type="title"/>
          </p:nvPr>
        </p:nvSpPr>
        <p:spPr>
          <a:xfrm>
            <a:off x="1732700" y="1735600"/>
            <a:ext cx="4944300" cy="645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1732700" y="2255125"/>
            <a:ext cx="4944300" cy="16599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600"/>
              </a:spcBef>
              <a:spcAft>
                <a:spcPts val="0"/>
              </a:spcAft>
              <a:buSzPts val="1400"/>
              <a:buFont typeface="Muli"/>
              <a:buChar char="◇"/>
              <a:defRPr>
                <a:latin typeface="Muli"/>
                <a:ea typeface="Muli"/>
                <a:cs typeface="Muli"/>
                <a:sym typeface="Muli"/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Font typeface="Muli"/>
              <a:buChar char="￭"/>
              <a:defRPr>
                <a:latin typeface="Muli"/>
                <a:ea typeface="Muli"/>
                <a:cs typeface="Muli"/>
                <a:sym typeface="Muli"/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Font typeface="Muli"/>
              <a:buChar char="￮"/>
              <a:defRPr>
                <a:latin typeface="Muli"/>
                <a:ea typeface="Muli"/>
                <a:cs typeface="Muli"/>
                <a:sym typeface="Muli"/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Font typeface="Muli"/>
              <a:buChar char="●"/>
              <a:defRPr>
                <a:latin typeface="Muli"/>
                <a:ea typeface="Muli"/>
                <a:cs typeface="Muli"/>
                <a:sym typeface="Muli"/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Font typeface="Muli"/>
              <a:buChar char="○"/>
              <a:defRPr>
                <a:latin typeface="Muli"/>
                <a:ea typeface="Muli"/>
                <a:cs typeface="Muli"/>
                <a:sym typeface="Muli"/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Font typeface="Muli"/>
              <a:buChar char="■"/>
              <a:defRPr>
                <a:latin typeface="Muli"/>
                <a:ea typeface="Muli"/>
                <a:cs typeface="Muli"/>
                <a:sym typeface="Muli"/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Font typeface="Muli"/>
              <a:buChar char="●"/>
              <a:defRPr>
                <a:latin typeface="Muli"/>
                <a:ea typeface="Muli"/>
                <a:cs typeface="Muli"/>
                <a:sym typeface="Muli"/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Font typeface="Muli"/>
              <a:buChar char="○"/>
              <a:defRPr>
                <a:latin typeface="Muli"/>
                <a:ea typeface="Muli"/>
                <a:cs typeface="Muli"/>
                <a:sym typeface="Muli"/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Font typeface="Muli"/>
              <a:buChar char="■"/>
              <a:defRPr>
                <a:latin typeface="Muli"/>
                <a:ea typeface="Muli"/>
                <a:cs typeface="Muli"/>
                <a:sym typeface="Muli"/>
              </a:defRPr>
            </a:lvl9pPr>
          </a:lstStyle>
          <a:p>
            <a:endParaRPr/>
          </a:p>
        </p:txBody>
      </p:sp>
      <p:sp>
        <p:nvSpPr>
          <p:cNvPr id="132" name="Shape 132"/>
          <p:cNvSpPr/>
          <p:nvPr/>
        </p:nvSpPr>
        <p:spPr>
          <a:xfrm rot="10800000" flipH="1">
            <a:off x="-123826" y="1058975"/>
            <a:ext cx="819900" cy="710100"/>
          </a:xfrm>
          <a:prstGeom prst="hexagon">
            <a:avLst>
              <a:gd name="adj" fmla="val 28678"/>
              <a:gd name="vf" fmla="val 115470"/>
            </a:avLst>
          </a:prstGeom>
          <a:noFill/>
          <a:ln w="9525" cap="flat" cmpd="sng">
            <a:solidFill>
              <a:srgbClr val="19BBD5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Shape 133"/>
          <p:cNvSpPr/>
          <p:nvPr/>
        </p:nvSpPr>
        <p:spPr>
          <a:xfrm rot="10800000" flipH="1">
            <a:off x="638175" y="1440100"/>
            <a:ext cx="428700" cy="371100"/>
          </a:xfrm>
          <a:prstGeom prst="hexagon">
            <a:avLst>
              <a:gd name="adj" fmla="val 28678"/>
              <a:gd name="vf" fmla="val 115470"/>
            </a:avLst>
          </a:prstGeom>
          <a:solidFill>
            <a:srgbClr val="1847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Shape 134"/>
          <p:cNvSpPr/>
          <p:nvPr/>
        </p:nvSpPr>
        <p:spPr>
          <a:xfrm rot="10800000" flipH="1">
            <a:off x="1495424" y="-131650"/>
            <a:ext cx="819900" cy="710100"/>
          </a:xfrm>
          <a:prstGeom prst="hexagon">
            <a:avLst>
              <a:gd name="adj" fmla="val 28678"/>
              <a:gd name="vf" fmla="val 115470"/>
            </a:avLst>
          </a:prstGeom>
          <a:noFill/>
          <a:ln w="76200" cap="flat" cmpd="sng">
            <a:solidFill>
              <a:srgbClr val="184769"/>
            </a:solidFill>
            <a:prstDash val="solid"/>
            <a:miter lim="8000"/>
            <a:headEnd type="none" w="med" len="med"/>
            <a:tailEnd type="none" w="med" len="med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Shape 135"/>
          <p:cNvSpPr/>
          <p:nvPr/>
        </p:nvSpPr>
        <p:spPr>
          <a:xfrm rot="10800000" flipH="1">
            <a:off x="327800" y="88925"/>
            <a:ext cx="358800" cy="310500"/>
          </a:xfrm>
          <a:prstGeom prst="hexagon">
            <a:avLst>
              <a:gd name="adj" fmla="val 28678"/>
              <a:gd name="vf" fmla="val 115470"/>
            </a:avLst>
          </a:prstGeom>
          <a:solidFill>
            <a:srgbClr val="00E1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Shape 136"/>
          <p:cNvSpPr/>
          <p:nvPr/>
        </p:nvSpPr>
        <p:spPr>
          <a:xfrm rot="10800000" flipH="1">
            <a:off x="8486774" y="4230775"/>
            <a:ext cx="819900" cy="710100"/>
          </a:xfrm>
          <a:prstGeom prst="hexagon">
            <a:avLst>
              <a:gd name="adj" fmla="val 28678"/>
              <a:gd name="vf" fmla="val 115470"/>
            </a:avLst>
          </a:prstGeom>
          <a:noFill/>
          <a:ln w="9525" cap="flat" cmpd="sng">
            <a:solidFill>
              <a:srgbClr val="184769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Shape 137"/>
          <p:cNvSpPr/>
          <p:nvPr/>
        </p:nvSpPr>
        <p:spPr>
          <a:xfrm rot="10800000" flipH="1">
            <a:off x="8124824" y="4615700"/>
            <a:ext cx="428700" cy="371100"/>
          </a:xfrm>
          <a:prstGeom prst="hexagon">
            <a:avLst>
              <a:gd name="adj" fmla="val 28678"/>
              <a:gd name="vf" fmla="val 115470"/>
            </a:avLst>
          </a:prstGeom>
          <a:solidFill>
            <a:srgbClr val="3292E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Shape 138"/>
          <p:cNvSpPr/>
          <p:nvPr/>
        </p:nvSpPr>
        <p:spPr>
          <a:xfrm rot="10800000" flipH="1">
            <a:off x="7821348" y="2935400"/>
            <a:ext cx="819900" cy="709800"/>
          </a:xfrm>
          <a:prstGeom prst="hexagon">
            <a:avLst>
              <a:gd name="adj" fmla="val 28678"/>
              <a:gd name="vf" fmla="val 115470"/>
            </a:avLst>
          </a:prstGeom>
          <a:solidFill>
            <a:srgbClr val="1847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Shape 139"/>
          <p:cNvSpPr/>
          <p:nvPr/>
        </p:nvSpPr>
        <p:spPr>
          <a:xfrm rot="10800000" flipH="1">
            <a:off x="8486775" y="3512175"/>
            <a:ext cx="358800" cy="310500"/>
          </a:xfrm>
          <a:prstGeom prst="hexagon">
            <a:avLst>
              <a:gd name="adj" fmla="val 28678"/>
              <a:gd name="vf" fmla="val 115470"/>
            </a:avLst>
          </a:prstGeom>
          <a:noFill/>
          <a:ln w="19050" cap="flat" cmpd="sng">
            <a:solidFill>
              <a:srgbClr val="00E1C6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0" name="Shape 140"/>
          <p:cNvGrpSpPr/>
          <p:nvPr/>
        </p:nvGrpSpPr>
        <p:grpSpPr>
          <a:xfrm>
            <a:off x="1729784" y="61068"/>
            <a:ext cx="351204" cy="324661"/>
            <a:chOff x="5975075" y="2327500"/>
            <a:chExt cx="420100" cy="388350"/>
          </a:xfrm>
        </p:grpSpPr>
        <p:sp>
          <p:nvSpPr>
            <p:cNvPr id="141" name="Shape 141"/>
            <p:cNvSpPr/>
            <p:nvPr/>
          </p:nvSpPr>
          <p:spPr>
            <a:xfrm>
              <a:off x="5975075" y="2474650"/>
              <a:ext cx="98325" cy="220450"/>
            </a:xfrm>
            <a:custGeom>
              <a:avLst/>
              <a:gdLst/>
              <a:ahLst/>
              <a:cxnLst/>
              <a:rect l="0" t="0" r="0" b="0"/>
              <a:pathLst>
                <a:path w="3933" h="8818" extrusionOk="0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Shape 142"/>
            <p:cNvSpPr/>
            <p:nvPr/>
          </p:nvSpPr>
          <p:spPr>
            <a:xfrm>
              <a:off x="6088025" y="2327500"/>
              <a:ext cx="307150" cy="388350"/>
            </a:xfrm>
            <a:custGeom>
              <a:avLst/>
              <a:gdLst/>
              <a:ahLst/>
              <a:cxnLst/>
              <a:rect l="0" t="0" r="0" b="0"/>
              <a:pathLst>
                <a:path w="12286" h="15534" extrusionOk="0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3" name="Shape 143"/>
          <p:cNvSpPr/>
          <p:nvPr/>
        </p:nvSpPr>
        <p:spPr>
          <a:xfrm>
            <a:off x="203100" y="1270177"/>
            <a:ext cx="166061" cy="287704"/>
          </a:xfrm>
          <a:custGeom>
            <a:avLst/>
            <a:gdLst/>
            <a:ahLst/>
            <a:cxnLst/>
            <a:rect l="0" t="0" r="0" b="0"/>
            <a:pathLst>
              <a:path w="11870" h="20565" extrusionOk="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rgbClr val="19BB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Shape 144"/>
          <p:cNvSpPr/>
          <p:nvPr/>
        </p:nvSpPr>
        <p:spPr>
          <a:xfrm>
            <a:off x="8772688" y="4461808"/>
            <a:ext cx="248073" cy="248058"/>
          </a:xfrm>
          <a:custGeom>
            <a:avLst/>
            <a:gdLst/>
            <a:ahLst/>
            <a:cxnLst/>
            <a:rect l="0" t="0" r="0" b="0"/>
            <a:pathLst>
              <a:path w="17000" h="16999" extrusionOk="0">
                <a:moveTo>
                  <a:pt x="8769" y="5740"/>
                </a:moveTo>
                <a:lnTo>
                  <a:pt x="9037" y="5788"/>
                </a:lnTo>
                <a:lnTo>
                  <a:pt x="9282" y="5862"/>
                </a:lnTo>
                <a:lnTo>
                  <a:pt x="9550" y="5935"/>
                </a:lnTo>
                <a:lnTo>
                  <a:pt x="9794" y="6057"/>
                </a:lnTo>
                <a:lnTo>
                  <a:pt x="10014" y="6204"/>
                </a:lnTo>
                <a:lnTo>
                  <a:pt x="10234" y="6350"/>
                </a:lnTo>
                <a:lnTo>
                  <a:pt x="10454" y="6546"/>
                </a:lnTo>
                <a:lnTo>
                  <a:pt x="10649" y="6765"/>
                </a:lnTo>
                <a:lnTo>
                  <a:pt x="10796" y="6985"/>
                </a:lnTo>
                <a:lnTo>
                  <a:pt x="10942" y="7205"/>
                </a:lnTo>
                <a:lnTo>
                  <a:pt x="11064" y="7449"/>
                </a:lnTo>
                <a:lnTo>
                  <a:pt x="11138" y="7718"/>
                </a:lnTo>
                <a:lnTo>
                  <a:pt x="11211" y="7962"/>
                </a:lnTo>
                <a:lnTo>
                  <a:pt x="11260" y="8231"/>
                </a:lnTo>
                <a:lnTo>
                  <a:pt x="11260" y="8499"/>
                </a:lnTo>
                <a:lnTo>
                  <a:pt x="11260" y="8768"/>
                </a:lnTo>
                <a:lnTo>
                  <a:pt x="11211" y="9037"/>
                </a:lnTo>
                <a:lnTo>
                  <a:pt x="11138" y="9281"/>
                </a:lnTo>
                <a:lnTo>
                  <a:pt x="11064" y="9550"/>
                </a:lnTo>
                <a:lnTo>
                  <a:pt x="10942" y="9794"/>
                </a:lnTo>
                <a:lnTo>
                  <a:pt x="10796" y="10014"/>
                </a:lnTo>
                <a:lnTo>
                  <a:pt x="10649" y="10233"/>
                </a:lnTo>
                <a:lnTo>
                  <a:pt x="10454" y="10453"/>
                </a:lnTo>
                <a:lnTo>
                  <a:pt x="10234" y="10649"/>
                </a:lnTo>
                <a:lnTo>
                  <a:pt x="10014" y="10795"/>
                </a:lnTo>
                <a:lnTo>
                  <a:pt x="9794" y="10942"/>
                </a:lnTo>
                <a:lnTo>
                  <a:pt x="9550" y="11064"/>
                </a:lnTo>
                <a:lnTo>
                  <a:pt x="9282" y="11137"/>
                </a:lnTo>
                <a:lnTo>
                  <a:pt x="9037" y="11210"/>
                </a:lnTo>
                <a:lnTo>
                  <a:pt x="8769" y="11259"/>
                </a:lnTo>
                <a:lnTo>
                  <a:pt x="8231" y="11259"/>
                </a:lnTo>
                <a:lnTo>
                  <a:pt x="7963" y="11210"/>
                </a:lnTo>
                <a:lnTo>
                  <a:pt x="7719" y="11137"/>
                </a:lnTo>
                <a:lnTo>
                  <a:pt x="7450" y="11064"/>
                </a:lnTo>
                <a:lnTo>
                  <a:pt x="7206" y="10942"/>
                </a:lnTo>
                <a:lnTo>
                  <a:pt x="6986" y="10795"/>
                </a:lnTo>
                <a:lnTo>
                  <a:pt x="6766" y="10649"/>
                </a:lnTo>
                <a:lnTo>
                  <a:pt x="6546" y="10453"/>
                </a:lnTo>
                <a:lnTo>
                  <a:pt x="6351" y="10233"/>
                </a:lnTo>
                <a:lnTo>
                  <a:pt x="6204" y="10014"/>
                </a:lnTo>
                <a:lnTo>
                  <a:pt x="6058" y="9794"/>
                </a:lnTo>
                <a:lnTo>
                  <a:pt x="5936" y="9550"/>
                </a:lnTo>
                <a:lnTo>
                  <a:pt x="5862" y="9281"/>
                </a:lnTo>
                <a:lnTo>
                  <a:pt x="5789" y="9037"/>
                </a:lnTo>
                <a:lnTo>
                  <a:pt x="5740" y="8768"/>
                </a:lnTo>
                <a:lnTo>
                  <a:pt x="5740" y="8499"/>
                </a:lnTo>
                <a:lnTo>
                  <a:pt x="5740" y="8231"/>
                </a:lnTo>
                <a:lnTo>
                  <a:pt x="5789" y="7962"/>
                </a:lnTo>
                <a:lnTo>
                  <a:pt x="5862" y="7718"/>
                </a:lnTo>
                <a:lnTo>
                  <a:pt x="5936" y="7449"/>
                </a:lnTo>
                <a:lnTo>
                  <a:pt x="6058" y="7205"/>
                </a:lnTo>
                <a:lnTo>
                  <a:pt x="6204" y="6985"/>
                </a:lnTo>
                <a:lnTo>
                  <a:pt x="6351" y="6765"/>
                </a:lnTo>
                <a:lnTo>
                  <a:pt x="6546" y="6546"/>
                </a:lnTo>
                <a:lnTo>
                  <a:pt x="6766" y="6350"/>
                </a:lnTo>
                <a:lnTo>
                  <a:pt x="6986" y="6204"/>
                </a:lnTo>
                <a:lnTo>
                  <a:pt x="7206" y="6057"/>
                </a:lnTo>
                <a:lnTo>
                  <a:pt x="7450" y="5935"/>
                </a:lnTo>
                <a:lnTo>
                  <a:pt x="7719" y="5862"/>
                </a:lnTo>
                <a:lnTo>
                  <a:pt x="7963" y="5788"/>
                </a:lnTo>
                <a:lnTo>
                  <a:pt x="8231" y="5740"/>
                </a:lnTo>
                <a:close/>
                <a:moveTo>
                  <a:pt x="7914" y="0"/>
                </a:moveTo>
                <a:lnTo>
                  <a:pt x="7743" y="25"/>
                </a:lnTo>
                <a:lnTo>
                  <a:pt x="7596" y="73"/>
                </a:lnTo>
                <a:lnTo>
                  <a:pt x="7474" y="147"/>
                </a:lnTo>
                <a:lnTo>
                  <a:pt x="7328" y="244"/>
                </a:lnTo>
                <a:lnTo>
                  <a:pt x="7230" y="342"/>
                </a:lnTo>
                <a:lnTo>
                  <a:pt x="7132" y="489"/>
                </a:lnTo>
                <a:lnTo>
                  <a:pt x="7084" y="635"/>
                </a:lnTo>
                <a:lnTo>
                  <a:pt x="7035" y="782"/>
                </a:lnTo>
                <a:lnTo>
                  <a:pt x="6839" y="2540"/>
                </a:lnTo>
                <a:lnTo>
                  <a:pt x="6497" y="2638"/>
                </a:lnTo>
                <a:lnTo>
                  <a:pt x="6131" y="2784"/>
                </a:lnTo>
                <a:lnTo>
                  <a:pt x="5789" y="2931"/>
                </a:lnTo>
                <a:lnTo>
                  <a:pt x="5447" y="3102"/>
                </a:lnTo>
                <a:lnTo>
                  <a:pt x="4079" y="2027"/>
                </a:lnTo>
                <a:lnTo>
                  <a:pt x="3933" y="1930"/>
                </a:lnTo>
                <a:lnTo>
                  <a:pt x="3786" y="1881"/>
                </a:lnTo>
                <a:lnTo>
                  <a:pt x="3640" y="1832"/>
                </a:lnTo>
                <a:lnTo>
                  <a:pt x="3493" y="1832"/>
                </a:lnTo>
                <a:lnTo>
                  <a:pt x="3322" y="1856"/>
                </a:lnTo>
                <a:lnTo>
                  <a:pt x="3176" y="1905"/>
                </a:lnTo>
                <a:lnTo>
                  <a:pt x="3029" y="1978"/>
                </a:lnTo>
                <a:lnTo>
                  <a:pt x="2907" y="2076"/>
                </a:lnTo>
                <a:lnTo>
                  <a:pt x="2077" y="2907"/>
                </a:lnTo>
                <a:lnTo>
                  <a:pt x="1979" y="3029"/>
                </a:lnTo>
                <a:lnTo>
                  <a:pt x="1906" y="3175"/>
                </a:lnTo>
                <a:lnTo>
                  <a:pt x="1857" y="3322"/>
                </a:lnTo>
                <a:lnTo>
                  <a:pt x="1833" y="3493"/>
                </a:lnTo>
                <a:lnTo>
                  <a:pt x="1833" y="3639"/>
                </a:lnTo>
                <a:lnTo>
                  <a:pt x="1881" y="3786"/>
                </a:lnTo>
                <a:lnTo>
                  <a:pt x="1930" y="3932"/>
                </a:lnTo>
                <a:lnTo>
                  <a:pt x="2028" y="4079"/>
                </a:lnTo>
                <a:lnTo>
                  <a:pt x="3103" y="5447"/>
                </a:lnTo>
                <a:lnTo>
                  <a:pt x="2932" y="5788"/>
                </a:lnTo>
                <a:lnTo>
                  <a:pt x="2785" y="6130"/>
                </a:lnTo>
                <a:lnTo>
                  <a:pt x="2639" y="6497"/>
                </a:lnTo>
                <a:lnTo>
                  <a:pt x="2541" y="6839"/>
                </a:lnTo>
                <a:lnTo>
                  <a:pt x="782" y="7034"/>
                </a:lnTo>
                <a:lnTo>
                  <a:pt x="636" y="7083"/>
                </a:lnTo>
                <a:lnTo>
                  <a:pt x="489" y="7132"/>
                </a:lnTo>
                <a:lnTo>
                  <a:pt x="343" y="7229"/>
                </a:lnTo>
                <a:lnTo>
                  <a:pt x="245" y="7327"/>
                </a:lnTo>
                <a:lnTo>
                  <a:pt x="147" y="7474"/>
                </a:lnTo>
                <a:lnTo>
                  <a:pt x="74" y="7596"/>
                </a:lnTo>
                <a:lnTo>
                  <a:pt x="25" y="7742"/>
                </a:lnTo>
                <a:lnTo>
                  <a:pt x="1" y="7913"/>
                </a:lnTo>
                <a:lnTo>
                  <a:pt x="1" y="9086"/>
                </a:lnTo>
                <a:lnTo>
                  <a:pt x="25" y="9257"/>
                </a:lnTo>
                <a:lnTo>
                  <a:pt x="74" y="9403"/>
                </a:lnTo>
                <a:lnTo>
                  <a:pt x="147" y="9525"/>
                </a:lnTo>
                <a:lnTo>
                  <a:pt x="245" y="9672"/>
                </a:lnTo>
                <a:lnTo>
                  <a:pt x="343" y="9769"/>
                </a:lnTo>
                <a:lnTo>
                  <a:pt x="489" y="9867"/>
                </a:lnTo>
                <a:lnTo>
                  <a:pt x="636" y="9916"/>
                </a:lnTo>
                <a:lnTo>
                  <a:pt x="782" y="9965"/>
                </a:lnTo>
                <a:lnTo>
                  <a:pt x="2541" y="10160"/>
                </a:lnTo>
                <a:lnTo>
                  <a:pt x="2639" y="10502"/>
                </a:lnTo>
                <a:lnTo>
                  <a:pt x="2785" y="10868"/>
                </a:lnTo>
                <a:lnTo>
                  <a:pt x="2932" y="11210"/>
                </a:lnTo>
                <a:lnTo>
                  <a:pt x="3103" y="11552"/>
                </a:lnTo>
                <a:lnTo>
                  <a:pt x="2028" y="12920"/>
                </a:lnTo>
                <a:lnTo>
                  <a:pt x="1930" y="13067"/>
                </a:lnTo>
                <a:lnTo>
                  <a:pt x="1881" y="13213"/>
                </a:lnTo>
                <a:lnTo>
                  <a:pt x="1833" y="13360"/>
                </a:lnTo>
                <a:lnTo>
                  <a:pt x="1833" y="13506"/>
                </a:lnTo>
                <a:lnTo>
                  <a:pt x="1857" y="13677"/>
                </a:lnTo>
                <a:lnTo>
                  <a:pt x="1906" y="13824"/>
                </a:lnTo>
                <a:lnTo>
                  <a:pt x="1979" y="13970"/>
                </a:lnTo>
                <a:lnTo>
                  <a:pt x="2077" y="14092"/>
                </a:lnTo>
                <a:lnTo>
                  <a:pt x="2907" y="14923"/>
                </a:lnTo>
                <a:lnTo>
                  <a:pt x="3029" y="15020"/>
                </a:lnTo>
                <a:lnTo>
                  <a:pt x="3176" y="15094"/>
                </a:lnTo>
                <a:lnTo>
                  <a:pt x="3322" y="15142"/>
                </a:lnTo>
                <a:lnTo>
                  <a:pt x="3493" y="15167"/>
                </a:lnTo>
                <a:lnTo>
                  <a:pt x="3640" y="15167"/>
                </a:lnTo>
                <a:lnTo>
                  <a:pt x="3786" y="15118"/>
                </a:lnTo>
                <a:lnTo>
                  <a:pt x="3933" y="15069"/>
                </a:lnTo>
                <a:lnTo>
                  <a:pt x="4079" y="14996"/>
                </a:lnTo>
                <a:lnTo>
                  <a:pt x="5447" y="13897"/>
                </a:lnTo>
                <a:lnTo>
                  <a:pt x="5789" y="14068"/>
                </a:lnTo>
                <a:lnTo>
                  <a:pt x="6131" y="14214"/>
                </a:lnTo>
                <a:lnTo>
                  <a:pt x="6497" y="14361"/>
                </a:lnTo>
                <a:lnTo>
                  <a:pt x="6839" y="14459"/>
                </a:lnTo>
                <a:lnTo>
                  <a:pt x="7035" y="16217"/>
                </a:lnTo>
                <a:lnTo>
                  <a:pt x="7084" y="16364"/>
                </a:lnTo>
                <a:lnTo>
                  <a:pt x="7132" y="16510"/>
                </a:lnTo>
                <a:lnTo>
                  <a:pt x="7230" y="16657"/>
                </a:lnTo>
                <a:lnTo>
                  <a:pt x="7328" y="16754"/>
                </a:lnTo>
                <a:lnTo>
                  <a:pt x="7474" y="16852"/>
                </a:lnTo>
                <a:lnTo>
                  <a:pt x="7596" y="16925"/>
                </a:lnTo>
                <a:lnTo>
                  <a:pt x="7743" y="16974"/>
                </a:lnTo>
                <a:lnTo>
                  <a:pt x="7914" y="16999"/>
                </a:lnTo>
                <a:lnTo>
                  <a:pt x="9086" y="16999"/>
                </a:lnTo>
                <a:lnTo>
                  <a:pt x="9257" y="16974"/>
                </a:lnTo>
                <a:lnTo>
                  <a:pt x="9404" y="16925"/>
                </a:lnTo>
                <a:lnTo>
                  <a:pt x="9526" y="16852"/>
                </a:lnTo>
                <a:lnTo>
                  <a:pt x="9672" y="16754"/>
                </a:lnTo>
                <a:lnTo>
                  <a:pt x="9770" y="16657"/>
                </a:lnTo>
                <a:lnTo>
                  <a:pt x="9868" y="16510"/>
                </a:lnTo>
                <a:lnTo>
                  <a:pt x="9917" y="16364"/>
                </a:lnTo>
                <a:lnTo>
                  <a:pt x="9965" y="16217"/>
                </a:lnTo>
                <a:lnTo>
                  <a:pt x="10161" y="14459"/>
                </a:lnTo>
                <a:lnTo>
                  <a:pt x="10503" y="14361"/>
                </a:lnTo>
                <a:lnTo>
                  <a:pt x="10869" y="14214"/>
                </a:lnTo>
                <a:lnTo>
                  <a:pt x="11211" y="14068"/>
                </a:lnTo>
                <a:lnTo>
                  <a:pt x="11553" y="13897"/>
                </a:lnTo>
                <a:lnTo>
                  <a:pt x="12921" y="14996"/>
                </a:lnTo>
                <a:lnTo>
                  <a:pt x="13067" y="15069"/>
                </a:lnTo>
                <a:lnTo>
                  <a:pt x="13214" y="15118"/>
                </a:lnTo>
                <a:lnTo>
                  <a:pt x="13360" y="15167"/>
                </a:lnTo>
                <a:lnTo>
                  <a:pt x="13507" y="15167"/>
                </a:lnTo>
                <a:lnTo>
                  <a:pt x="13678" y="15142"/>
                </a:lnTo>
                <a:lnTo>
                  <a:pt x="13824" y="15094"/>
                </a:lnTo>
                <a:lnTo>
                  <a:pt x="13971" y="15020"/>
                </a:lnTo>
                <a:lnTo>
                  <a:pt x="14093" y="14923"/>
                </a:lnTo>
                <a:lnTo>
                  <a:pt x="14923" y="14092"/>
                </a:lnTo>
                <a:lnTo>
                  <a:pt x="15021" y="13970"/>
                </a:lnTo>
                <a:lnTo>
                  <a:pt x="15094" y="13824"/>
                </a:lnTo>
                <a:lnTo>
                  <a:pt x="15143" y="13677"/>
                </a:lnTo>
                <a:lnTo>
                  <a:pt x="15168" y="13506"/>
                </a:lnTo>
                <a:lnTo>
                  <a:pt x="15168" y="13360"/>
                </a:lnTo>
                <a:lnTo>
                  <a:pt x="15119" y="13213"/>
                </a:lnTo>
                <a:lnTo>
                  <a:pt x="15070" y="13067"/>
                </a:lnTo>
                <a:lnTo>
                  <a:pt x="14997" y="12920"/>
                </a:lnTo>
                <a:lnTo>
                  <a:pt x="13898" y="11552"/>
                </a:lnTo>
                <a:lnTo>
                  <a:pt x="14068" y="11210"/>
                </a:lnTo>
                <a:lnTo>
                  <a:pt x="14215" y="10868"/>
                </a:lnTo>
                <a:lnTo>
                  <a:pt x="14362" y="10502"/>
                </a:lnTo>
                <a:lnTo>
                  <a:pt x="14459" y="10160"/>
                </a:lnTo>
                <a:lnTo>
                  <a:pt x="16218" y="9965"/>
                </a:lnTo>
                <a:lnTo>
                  <a:pt x="16364" y="9916"/>
                </a:lnTo>
                <a:lnTo>
                  <a:pt x="16511" y="9867"/>
                </a:lnTo>
                <a:lnTo>
                  <a:pt x="16657" y="9769"/>
                </a:lnTo>
                <a:lnTo>
                  <a:pt x="16755" y="9672"/>
                </a:lnTo>
                <a:lnTo>
                  <a:pt x="16853" y="9525"/>
                </a:lnTo>
                <a:lnTo>
                  <a:pt x="16926" y="9403"/>
                </a:lnTo>
                <a:lnTo>
                  <a:pt x="16975" y="9257"/>
                </a:lnTo>
                <a:lnTo>
                  <a:pt x="16999" y="9086"/>
                </a:lnTo>
                <a:lnTo>
                  <a:pt x="16999" y="7913"/>
                </a:lnTo>
                <a:lnTo>
                  <a:pt x="16975" y="7742"/>
                </a:lnTo>
                <a:lnTo>
                  <a:pt x="16926" y="7596"/>
                </a:lnTo>
                <a:lnTo>
                  <a:pt x="16853" y="7474"/>
                </a:lnTo>
                <a:lnTo>
                  <a:pt x="16755" y="7327"/>
                </a:lnTo>
                <a:lnTo>
                  <a:pt x="16657" y="7229"/>
                </a:lnTo>
                <a:lnTo>
                  <a:pt x="16511" y="7132"/>
                </a:lnTo>
                <a:lnTo>
                  <a:pt x="16364" y="7083"/>
                </a:lnTo>
                <a:lnTo>
                  <a:pt x="16218" y="7034"/>
                </a:lnTo>
                <a:lnTo>
                  <a:pt x="14459" y="6839"/>
                </a:lnTo>
                <a:lnTo>
                  <a:pt x="14362" y="6497"/>
                </a:lnTo>
                <a:lnTo>
                  <a:pt x="14215" y="6130"/>
                </a:lnTo>
                <a:lnTo>
                  <a:pt x="14068" y="5788"/>
                </a:lnTo>
                <a:lnTo>
                  <a:pt x="13898" y="5447"/>
                </a:lnTo>
                <a:lnTo>
                  <a:pt x="14997" y="4079"/>
                </a:lnTo>
                <a:lnTo>
                  <a:pt x="15070" y="3932"/>
                </a:lnTo>
                <a:lnTo>
                  <a:pt x="15119" y="3786"/>
                </a:lnTo>
                <a:lnTo>
                  <a:pt x="15168" y="3639"/>
                </a:lnTo>
                <a:lnTo>
                  <a:pt x="15168" y="3493"/>
                </a:lnTo>
                <a:lnTo>
                  <a:pt x="15143" y="3322"/>
                </a:lnTo>
                <a:lnTo>
                  <a:pt x="15094" y="3175"/>
                </a:lnTo>
                <a:lnTo>
                  <a:pt x="15021" y="3029"/>
                </a:lnTo>
                <a:lnTo>
                  <a:pt x="14923" y="2907"/>
                </a:lnTo>
                <a:lnTo>
                  <a:pt x="14093" y="2076"/>
                </a:lnTo>
                <a:lnTo>
                  <a:pt x="13971" y="1978"/>
                </a:lnTo>
                <a:lnTo>
                  <a:pt x="13824" y="1905"/>
                </a:lnTo>
                <a:lnTo>
                  <a:pt x="13678" y="1856"/>
                </a:lnTo>
                <a:lnTo>
                  <a:pt x="13507" y="1832"/>
                </a:lnTo>
                <a:lnTo>
                  <a:pt x="13360" y="1832"/>
                </a:lnTo>
                <a:lnTo>
                  <a:pt x="13214" y="1881"/>
                </a:lnTo>
                <a:lnTo>
                  <a:pt x="13067" y="1930"/>
                </a:lnTo>
                <a:lnTo>
                  <a:pt x="12921" y="2027"/>
                </a:lnTo>
                <a:lnTo>
                  <a:pt x="11553" y="3102"/>
                </a:lnTo>
                <a:lnTo>
                  <a:pt x="11211" y="2931"/>
                </a:lnTo>
                <a:lnTo>
                  <a:pt x="10869" y="2784"/>
                </a:lnTo>
                <a:lnTo>
                  <a:pt x="10503" y="2638"/>
                </a:lnTo>
                <a:lnTo>
                  <a:pt x="10161" y="2540"/>
                </a:lnTo>
                <a:lnTo>
                  <a:pt x="9965" y="782"/>
                </a:lnTo>
                <a:lnTo>
                  <a:pt x="9917" y="635"/>
                </a:lnTo>
                <a:lnTo>
                  <a:pt x="9868" y="489"/>
                </a:lnTo>
                <a:lnTo>
                  <a:pt x="9770" y="342"/>
                </a:lnTo>
                <a:lnTo>
                  <a:pt x="9672" y="244"/>
                </a:lnTo>
                <a:lnTo>
                  <a:pt x="9526" y="147"/>
                </a:lnTo>
                <a:lnTo>
                  <a:pt x="9404" y="73"/>
                </a:lnTo>
                <a:lnTo>
                  <a:pt x="9257" y="25"/>
                </a:lnTo>
                <a:lnTo>
                  <a:pt x="9086" y="0"/>
                </a:lnTo>
                <a:close/>
              </a:path>
            </a:pathLst>
          </a:custGeom>
          <a:solidFill>
            <a:srgbClr val="1847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5" name="Shape 145"/>
          <p:cNvGrpSpPr/>
          <p:nvPr/>
        </p:nvGrpSpPr>
        <p:grpSpPr>
          <a:xfrm>
            <a:off x="7354067" y="3426715"/>
            <a:ext cx="455624" cy="437054"/>
            <a:chOff x="5241175" y="4959100"/>
            <a:chExt cx="539775" cy="517775"/>
          </a:xfrm>
        </p:grpSpPr>
        <p:sp>
          <p:nvSpPr>
            <p:cNvPr id="146" name="Shape 146"/>
            <p:cNvSpPr/>
            <p:nvPr/>
          </p:nvSpPr>
          <p:spPr>
            <a:xfrm>
              <a:off x="5575150" y="4959100"/>
              <a:ext cx="161225" cy="178300"/>
            </a:xfrm>
            <a:custGeom>
              <a:avLst/>
              <a:gdLst/>
              <a:ahLst/>
              <a:cxnLst/>
              <a:rect l="0" t="0" r="0" b="0"/>
              <a:pathLst>
                <a:path w="6449" h="7132" extrusionOk="0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Shape 147"/>
            <p:cNvSpPr/>
            <p:nvPr/>
          </p:nvSpPr>
          <p:spPr>
            <a:xfrm>
              <a:off x="5330925" y="4985350"/>
              <a:ext cx="128250" cy="148400"/>
            </a:xfrm>
            <a:custGeom>
              <a:avLst/>
              <a:gdLst/>
              <a:ahLst/>
              <a:cxnLst/>
              <a:rect l="0" t="0" r="0" b="0"/>
              <a:pathLst>
                <a:path w="5130" h="5936" extrusionOk="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Shape 148"/>
            <p:cNvSpPr/>
            <p:nvPr/>
          </p:nvSpPr>
          <p:spPr>
            <a:xfrm>
              <a:off x="5241175" y="5241175"/>
              <a:ext cx="180125" cy="109325"/>
            </a:xfrm>
            <a:custGeom>
              <a:avLst/>
              <a:gdLst/>
              <a:ahLst/>
              <a:cxnLst/>
              <a:rect l="0" t="0" r="0" b="0"/>
              <a:pathLst>
                <a:path w="7205" h="4373" extrusionOk="0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Shape 149"/>
            <p:cNvSpPr/>
            <p:nvPr/>
          </p:nvSpPr>
          <p:spPr>
            <a:xfrm>
              <a:off x="5461575" y="5316900"/>
              <a:ext cx="89175" cy="159975"/>
            </a:xfrm>
            <a:custGeom>
              <a:avLst/>
              <a:gdLst/>
              <a:ahLst/>
              <a:cxnLst/>
              <a:rect l="0" t="0" r="0" b="0"/>
              <a:pathLst>
                <a:path w="3567" h="6399" extrusionOk="0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Shape 150"/>
            <p:cNvSpPr/>
            <p:nvPr/>
          </p:nvSpPr>
          <p:spPr>
            <a:xfrm>
              <a:off x="5619100" y="5194175"/>
              <a:ext cx="161850" cy="89775"/>
            </a:xfrm>
            <a:custGeom>
              <a:avLst/>
              <a:gdLst/>
              <a:ahLst/>
              <a:cxnLst/>
              <a:rect l="0" t="0" r="0" b="0"/>
              <a:pathLst>
                <a:path w="6474" h="3591" extrusionOk="0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Shape 151"/>
            <p:cNvSpPr/>
            <p:nvPr/>
          </p:nvSpPr>
          <p:spPr>
            <a:xfrm>
              <a:off x="5420075" y="5116000"/>
              <a:ext cx="189300" cy="189925"/>
            </a:xfrm>
            <a:custGeom>
              <a:avLst/>
              <a:gdLst/>
              <a:ahLst/>
              <a:cxnLst/>
              <a:rect l="0" t="0" r="0" b="0"/>
              <a:pathLst>
                <a:path w="7572" h="7597" extrusionOk="0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2" name="Shape 152"/>
          <p:cNvSpPr/>
          <p:nvPr/>
        </p:nvSpPr>
        <p:spPr>
          <a:xfrm>
            <a:off x="8081326" y="3153875"/>
            <a:ext cx="299952" cy="272838"/>
          </a:xfrm>
          <a:custGeom>
            <a:avLst/>
            <a:gdLst/>
            <a:ahLst/>
            <a:cxnLst/>
            <a:rect l="0" t="0" r="0" b="0"/>
            <a:pathLst>
              <a:path w="16218" h="14752" extrusionOk="0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rgbClr val="3292E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3" name="Shape 153"/>
          <p:cNvGrpSpPr/>
          <p:nvPr/>
        </p:nvGrpSpPr>
        <p:grpSpPr>
          <a:xfrm>
            <a:off x="904276" y="515192"/>
            <a:ext cx="382958" cy="607111"/>
            <a:chOff x="6718575" y="2318625"/>
            <a:chExt cx="256950" cy="407375"/>
          </a:xfrm>
        </p:grpSpPr>
        <p:sp>
          <p:nvSpPr>
            <p:cNvPr id="154" name="Shape 154"/>
            <p:cNvSpPr/>
            <p:nvPr/>
          </p:nvSpPr>
          <p:spPr>
            <a:xfrm>
              <a:off x="6795900" y="2673600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Shape 155"/>
            <p:cNvSpPr/>
            <p:nvPr/>
          </p:nvSpPr>
          <p:spPr>
            <a:xfrm>
              <a:off x="6795900" y="2650475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Shape 156"/>
            <p:cNvSpPr/>
            <p:nvPr/>
          </p:nvSpPr>
          <p:spPr>
            <a:xfrm>
              <a:off x="6795900" y="2696125"/>
              <a:ext cx="102300" cy="29875"/>
            </a:xfrm>
            <a:custGeom>
              <a:avLst/>
              <a:gdLst/>
              <a:ahLst/>
              <a:cxnLst/>
              <a:rect l="0" t="0" r="0" b="0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Shape 157"/>
            <p:cNvSpPr/>
            <p:nvPr/>
          </p:nvSpPr>
          <p:spPr>
            <a:xfrm>
              <a:off x="67849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Shape 158"/>
            <p:cNvSpPr/>
            <p:nvPr/>
          </p:nvSpPr>
          <p:spPr>
            <a:xfrm>
              <a:off x="6718575" y="2318625"/>
              <a:ext cx="256950" cy="307525"/>
            </a:xfrm>
            <a:custGeom>
              <a:avLst/>
              <a:gdLst/>
              <a:ahLst/>
              <a:cxnLst/>
              <a:rect l="0" t="0" r="0" b="0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Shape 159"/>
            <p:cNvSpPr/>
            <p:nvPr/>
          </p:nvSpPr>
          <p:spPr>
            <a:xfrm>
              <a:off x="68738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Shape 160"/>
            <p:cNvSpPr/>
            <p:nvPr/>
          </p:nvSpPr>
          <p:spPr>
            <a:xfrm>
              <a:off x="6801975" y="2453200"/>
              <a:ext cx="90150" cy="19500"/>
            </a:xfrm>
            <a:custGeom>
              <a:avLst/>
              <a:gdLst/>
              <a:ahLst/>
              <a:cxnLst/>
              <a:rect l="0" t="0" r="0" b="0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Shape 161"/>
            <p:cNvSpPr/>
            <p:nvPr/>
          </p:nvSpPr>
          <p:spPr>
            <a:xfrm>
              <a:off x="6795900" y="2628550"/>
              <a:ext cx="102300" cy="25"/>
            </a:xfrm>
            <a:custGeom>
              <a:avLst/>
              <a:gdLst/>
              <a:ahLst/>
              <a:cxnLst/>
              <a:rect l="0" t="0" r="0" b="0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2" name="Shape 162"/>
          <p:cNvGrpSpPr/>
          <p:nvPr/>
        </p:nvGrpSpPr>
        <p:grpSpPr>
          <a:xfrm>
            <a:off x="335759" y="1840531"/>
            <a:ext cx="342882" cy="350068"/>
            <a:chOff x="3951850" y="2985350"/>
            <a:chExt cx="407950" cy="416500"/>
          </a:xfrm>
        </p:grpSpPr>
        <p:sp>
          <p:nvSpPr>
            <p:cNvPr id="163" name="Shape 163"/>
            <p:cNvSpPr/>
            <p:nvPr/>
          </p:nvSpPr>
          <p:spPr>
            <a:xfrm>
              <a:off x="3951850" y="2985350"/>
              <a:ext cx="314800" cy="314825"/>
            </a:xfrm>
            <a:custGeom>
              <a:avLst/>
              <a:gdLst/>
              <a:ahLst/>
              <a:cxnLst/>
              <a:rect l="0" t="0" r="0" b="0"/>
              <a:pathLst>
                <a:path w="12592" h="12593" fill="none" extrusionOk="0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w="19050" cap="rnd" cmpd="sng">
              <a:solidFill>
                <a:srgbClr val="184769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Shape 164"/>
            <p:cNvSpPr/>
            <p:nvPr/>
          </p:nvSpPr>
          <p:spPr>
            <a:xfrm>
              <a:off x="3988375" y="3021875"/>
              <a:ext cx="241750" cy="241750"/>
            </a:xfrm>
            <a:custGeom>
              <a:avLst/>
              <a:gdLst/>
              <a:ahLst/>
              <a:cxnLst/>
              <a:rect l="0" t="0" r="0" b="0"/>
              <a:pathLst>
                <a:path w="9670" h="9670" fill="none" extrusionOk="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w="19050" cap="rnd" cmpd="sng">
              <a:solidFill>
                <a:srgbClr val="184769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Shape 165"/>
            <p:cNvSpPr/>
            <p:nvPr/>
          </p:nvSpPr>
          <p:spPr>
            <a:xfrm>
              <a:off x="4024300" y="3058425"/>
              <a:ext cx="84650" cy="84650"/>
            </a:xfrm>
            <a:custGeom>
              <a:avLst/>
              <a:gdLst/>
              <a:ahLst/>
              <a:cxnLst/>
              <a:rect l="0" t="0" r="0" b="0"/>
              <a:pathLst>
                <a:path w="3386" h="3386" fill="none" extrusionOk="0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w="19050" cap="rnd" cmpd="sng">
              <a:solidFill>
                <a:srgbClr val="184769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Shape 166"/>
            <p:cNvSpPr/>
            <p:nvPr/>
          </p:nvSpPr>
          <p:spPr>
            <a:xfrm>
              <a:off x="4205750" y="3248375"/>
              <a:ext cx="154050" cy="153475"/>
            </a:xfrm>
            <a:custGeom>
              <a:avLst/>
              <a:gdLst/>
              <a:ahLst/>
              <a:cxnLst/>
              <a:rect l="0" t="0" r="0" b="0"/>
              <a:pathLst>
                <a:path w="6162" h="6139" fill="none" extrusionOk="0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w="19050" cap="rnd" cmpd="sng">
              <a:solidFill>
                <a:srgbClr val="184769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Shape 315"/>
          <p:cNvSpPr/>
          <p:nvPr/>
        </p:nvSpPr>
        <p:spPr>
          <a:xfrm rot="10800000" flipH="1">
            <a:off x="8218352" y="4121459"/>
            <a:ext cx="685200" cy="5934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30000" y="0"/>
                </a:moveTo>
                <a:lnTo>
                  <a:pt x="0" y="59994"/>
                </a:lnTo>
                <a:lnTo>
                  <a:pt x="30000" y="120000"/>
                </a:lnTo>
                <a:lnTo>
                  <a:pt x="90000" y="120000"/>
                </a:lnTo>
                <a:lnTo>
                  <a:pt x="120000" y="59994"/>
                </a:lnTo>
                <a:lnTo>
                  <a:pt x="90000" y="0"/>
                </a:lnTo>
                <a:lnTo>
                  <a:pt x="30000" y="0"/>
                </a:lnTo>
                <a:close/>
                <a:moveTo>
                  <a:pt x="38477" y="16950"/>
                </a:moveTo>
                <a:lnTo>
                  <a:pt x="81522" y="16950"/>
                </a:lnTo>
                <a:lnTo>
                  <a:pt x="103033" y="59994"/>
                </a:lnTo>
                <a:lnTo>
                  <a:pt x="81522" y="103038"/>
                </a:lnTo>
                <a:lnTo>
                  <a:pt x="38477" y="103038"/>
                </a:lnTo>
                <a:lnTo>
                  <a:pt x="16955" y="59994"/>
                </a:lnTo>
                <a:lnTo>
                  <a:pt x="38477" y="16950"/>
                </a:lnTo>
                <a:close/>
              </a:path>
            </a:pathLst>
          </a:custGeom>
          <a:gradFill>
            <a:gsLst>
              <a:gs pos="0">
                <a:srgbClr val="3393E2"/>
              </a:gs>
              <a:gs pos="100000">
                <a:srgbClr val="00E2C7"/>
              </a:gs>
            </a:gsLst>
            <a:lin ang="6983783" scaled="0"/>
          </a:gra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16" name="Shape 316"/>
          <p:cNvSpPr/>
          <p:nvPr/>
        </p:nvSpPr>
        <p:spPr>
          <a:xfrm rot="5400000">
            <a:off x="388487" y="105212"/>
            <a:ext cx="944100" cy="10902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60000" y="0"/>
                </a:moveTo>
                <a:lnTo>
                  <a:pt x="120000" y="30000"/>
                </a:lnTo>
                <a:lnTo>
                  <a:pt x="120000" y="90000"/>
                </a:lnTo>
                <a:lnTo>
                  <a:pt x="60000" y="120000"/>
                </a:lnTo>
                <a:lnTo>
                  <a:pt x="0" y="90000"/>
                </a:lnTo>
                <a:lnTo>
                  <a:pt x="0" y="30000"/>
                </a:lnTo>
                <a:close/>
              </a:path>
            </a:pathLst>
          </a:custGeom>
          <a:gradFill>
            <a:gsLst>
              <a:gs pos="0">
                <a:srgbClr val="3393E2"/>
              </a:gs>
              <a:gs pos="100000">
                <a:srgbClr val="00E2C7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17" name="Shape 317"/>
          <p:cNvSpPr/>
          <p:nvPr/>
        </p:nvSpPr>
        <p:spPr>
          <a:xfrm rot="10800000" flipH="1">
            <a:off x="-123825" y="847791"/>
            <a:ext cx="674400" cy="584400"/>
          </a:xfrm>
          <a:prstGeom prst="hexagon">
            <a:avLst>
              <a:gd name="adj" fmla="val 28678"/>
              <a:gd name="vf" fmla="val 115470"/>
            </a:avLst>
          </a:prstGeom>
          <a:noFill/>
          <a:ln w="9525" cap="flat" cmpd="sng">
            <a:solidFill>
              <a:srgbClr val="19BBD5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" name="Shape 318"/>
          <p:cNvSpPr/>
          <p:nvPr/>
        </p:nvSpPr>
        <p:spPr>
          <a:xfrm rot="10800000" flipH="1">
            <a:off x="503116" y="1161450"/>
            <a:ext cx="352800" cy="305400"/>
          </a:xfrm>
          <a:prstGeom prst="hexagon">
            <a:avLst>
              <a:gd name="adj" fmla="val 28678"/>
              <a:gd name="vf" fmla="val 115470"/>
            </a:avLst>
          </a:prstGeom>
          <a:solidFill>
            <a:srgbClr val="1847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Shape 319"/>
          <p:cNvSpPr/>
          <p:nvPr/>
        </p:nvSpPr>
        <p:spPr>
          <a:xfrm rot="10800000" flipH="1">
            <a:off x="1208424" y="-131812"/>
            <a:ext cx="674400" cy="584400"/>
          </a:xfrm>
          <a:prstGeom prst="hexagon">
            <a:avLst>
              <a:gd name="adj" fmla="val 28678"/>
              <a:gd name="vf" fmla="val 115470"/>
            </a:avLst>
          </a:prstGeom>
          <a:noFill/>
          <a:ln w="76200" cap="flat" cmpd="sng">
            <a:solidFill>
              <a:srgbClr val="184769"/>
            </a:solidFill>
            <a:prstDash val="solid"/>
            <a:miter lim="8000"/>
            <a:headEnd type="none" w="med" len="med"/>
            <a:tailEnd type="none" w="med" len="med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Shape 320"/>
          <p:cNvSpPr/>
          <p:nvPr/>
        </p:nvSpPr>
        <p:spPr>
          <a:xfrm rot="10800000" flipH="1">
            <a:off x="247753" y="49693"/>
            <a:ext cx="295200" cy="255600"/>
          </a:xfrm>
          <a:prstGeom prst="hexagon">
            <a:avLst>
              <a:gd name="adj" fmla="val 28678"/>
              <a:gd name="vf" fmla="val 115470"/>
            </a:avLst>
          </a:prstGeom>
          <a:solidFill>
            <a:srgbClr val="00E1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" name="Shape 321"/>
          <p:cNvSpPr/>
          <p:nvPr/>
        </p:nvSpPr>
        <p:spPr>
          <a:xfrm rot="10800000" flipH="1">
            <a:off x="8763568" y="4485979"/>
            <a:ext cx="543000" cy="470400"/>
          </a:xfrm>
          <a:prstGeom prst="hexagon">
            <a:avLst>
              <a:gd name="adj" fmla="val 28678"/>
              <a:gd name="vf" fmla="val 115470"/>
            </a:avLst>
          </a:prstGeom>
          <a:noFill/>
          <a:ln w="9525" cap="flat" cmpd="sng">
            <a:solidFill>
              <a:srgbClr val="184769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" name="Shape 322"/>
          <p:cNvSpPr/>
          <p:nvPr/>
        </p:nvSpPr>
        <p:spPr>
          <a:xfrm rot="10800000" flipH="1">
            <a:off x="8523810" y="4741100"/>
            <a:ext cx="284100" cy="245700"/>
          </a:xfrm>
          <a:prstGeom prst="hexagon">
            <a:avLst>
              <a:gd name="adj" fmla="val 28678"/>
              <a:gd name="vf" fmla="val 115470"/>
            </a:avLst>
          </a:prstGeom>
          <a:solidFill>
            <a:srgbClr val="3292E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" name="Shape 323"/>
          <p:cNvSpPr/>
          <p:nvPr/>
        </p:nvSpPr>
        <p:spPr>
          <a:xfrm rot="10800000" flipH="1">
            <a:off x="8322785" y="3628023"/>
            <a:ext cx="543000" cy="470100"/>
          </a:xfrm>
          <a:prstGeom prst="hexagon">
            <a:avLst>
              <a:gd name="adj" fmla="val 28678"/>
              <a:gd name="vf" fmla="val 115470"/>
            </a:avLst>
          </a:prstGeom>
          <a:solidFill>
            <a:srgbClr val="1847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" name="Shape 324"/>
          <p:cNvSpPr/>
          <p:nvPr/>
        </p:nvSpPr>
        <p:spPr>
          <a:xfrm rot="10800000" flipH="1">
            <a:off x="8763569" y="4009882"/>
            <a:ext cx="237600" cy="205800"/>
          </a:xfrm>
          <a:prstGeom prst="hexagon">
            <a:avLst>
              <a:gd name="adj" fmla="val 28678"/>
              <a:gd name="vf" fmla="val 115470"/>
            </a:avLst>
          </a:prstGeom>
          <a:noFill/>
          <a:ln w="19050" cap="flat" cmpd="sng">
            <a:solidFill>
              <a:srgbClr val="00E1C6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rgbClr val="0E293C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1732700" y="1735600"/>
            <a:ext cx="4944300" cy="64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4000"/>
              <a:buFont typeface="Nixie One"/>
              <a:buNone/>
              <a:defRPr sz="4000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4000"/>
              <a:buFont typeface="Nixie One"/>
              <a:buNone/>
              <a:defRPr sz="4000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4000"/>
              <a:buFont typeface="Nixie One"/>
              <a:buNone/>
              <a:defRPr sz="4000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4000"/>
              <a:buFont typeface="Nixie One"/>
              <a:buNone/>
              <a:defRPr sz="4000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4000"/>
              <a:buFont typeface="Nixie One"/>
              <a:buNone/>
              <a:defRPr sz="4000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4000"/>
              <a:buFont typeface="Nixie One"/>
              <a:buNone/>
              <a:defRPr sz="4000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4000"/>
              <a:buFont typeface="Nixie One"/>
              <a:buNone/>
              <a:defRPr sz="4000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4000"/>
              <a:buFont typeface="Nixie One"/>
              <a:buNone/>
              <a:defRPr sz="4000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4000"/>
              <a:buFont typeface="Nixie One"/>
              <a:buNone/>
              <a:defRPr sz="4000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1732700" y="2255125"/>
            <a:ext cx="4944300" cy="165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600"/>
              </a:spcBef>
              <a:spcAft>
                <a:spcPts val="0"/>
              </a:spcAft>
              <a:buClr>
                <a:srgbClr val="19BBD5"/>
              </a:buClr>
              <a:buSzPts val="1400"/>
              <a:buFont typeface="Muli"/>
              <a:buChar char="◇"/>
              <a:defRPr>
                <a:solidFill>
                  <a:srgbClr val="C6DAEC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400"/>
              <a:buFont typeface="Muli"/>
              <a:buChar char="￭"/>
              <a:defRPr>
                <a:solidFill>
                  <a:srgbClr val="C6DAEC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400"/>
              <a:buFont typeface="Muli"/>
              <a:buChar char="￮"/>
              <a:defRPr>
                <a:solidFill>
                  <a:srgbClr val="C6DAEC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400"/>
              <a:buFont typeface="Muli"/>
              <a:buChar char="●"/>
              <a:defRPr>
                <a:solidFill>
                  <a:srgbClr val="C6DAEC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400"/>
              <a:buFont typeface="Muli"/>
              <a:buChar char="○"/>
              <a:defRPr>
                <a:solidFill>
                  <a:srgbClr val="C6DAEC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rgbClr val="C6DAEC"/>
              </a:buClr>
              <a:buSzPts val="1400"/>
              <a:buFont typeface="Muli"/>
              <a:buChar char="■"/>
              <a:defRPr>
                <a:solidFill>
                  <a:srgbClr val="C6DAEC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rgbClr val="C6DAEC"/>
              </a:buClr>
              <a:buSzPts val="1400"/>
              <a:buFont typeface="Muli"/>
              <a:buChar char="●"/>
              <a:defRPr>
                <a:solidFill>
                  <a:srgbClr val="C6DAEC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rgbClr val="C6DAEC"/>
              </a:buClr>
              <a:buSzPts val="1400"/>
              <a:buFont typeface="Muli"/>
              <a:buChar char="○"/>
              <a:defRPr>
                <a:solidFill>
                  <a:srgbClr val="C6DAEC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rgbClr val="C6DAEC"/>
              </a:buClr>
              <a:buSzPts val="1400"/>
              <a:buFont typeface="Muli"/>
              <a:buChar char="■"/>
              <a:defRPr>
                <a:solidFill>
                  <a:srgbClr val="C6DAEC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6" r:id="rId3"/>
  </p:sldLayoutIdLst>
  <p:transition>
    <p:fade thruBlk="1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zsviktor@sze.hu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mailto:zsviktor@sze.hu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Shape 342"/>
          <p:cNvSpPr txBox="1">
            <a:spLocks noGrp="1"/>
          </p:cNvSpPr>
          <p:nvPr>
            <p:ph type="ctrTitle" idx="4294967295"/>
          </p:nvPr>
        </p:nvSpPr>
        <p:spPr>
          <a:xfrm>
            <a:off x="1457152" y="1332716"/>
            <a:ext cx="6390526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/>
            <a:r>
              <a:rPr lang="hu-HU" sz="3200" b="1" cap="small" dirty="0">
                <a:solidFill>
                  <a:schemeClr val="tx1"/>
                </a:solidFill>
              </a:rPr>
              <a:t>Útban a </a:t>
            </a:r>
            <a:r>
              <a:rPr lang="hu-HU" sz="3200" b="1" cap="small" dirty="0" err="1">
                <a:solidFill>
                  <a:schemeClr val="tx1"/>
                </a:solidFill>
              </a:rPr>
              <a:t>Smart</a:t>
            </a:r>
            <a:r>
              <a:rPr lang="hu-HU" sz="3200" b="1" cap="small" dirty="0">
                <a:solidFill>
                  <a:schemeClr val="tx1"/>
                </a:solidFill>
              </a:rPr>
              <a:t> </a:t>
            </a:r>
            <a:r>
              <a:rPr lang="hu-HU" sz="3200" b="1" cap="small" dirty="0" err="1">
                <a:solidFill>
                  <a:schemeClr val="tx1"/>
                </a:solidFill>
              </a:rPr>
              <a:t>Library</a:t>
            </a:r>
            <a:r>
              <a:rPr lang="hu-HU" sz="3200" b="1" cap="small" dirty="0">
                <a:solidFill>
                  <a:schemeClr val="tx1"/>
                </a:solidFill>
              </a:rPr>
              <a:t> felé?</a:t>
            </a:r>
            <a:br>
              <a:rPr lang="hu-HU" sz="3200" b="1" cap="small" dirty="0">
                <a:solidFill>
                  <a:schemeClr val="tx1"/>
                </a:solidFill>
              </a:rPr>
            </a:br>
            <a:r>
              <a:rPr lang="hu-HU" sz="3200" b="1" cap="small" dirty="0">
                <a:solidFill>
                  <a:schemeClr val="tx1"/>
                </a:solidFill>
              </a:rPr>
              <a:t>Könyvtári lehetőségek </a:t>
            </a:r>
            <a:br>
              <a:rPr lang="hu-HU" sz="3200" b="1" cap="small" dirty="0">
                <a:solidFill>
                  <a:schemeClr val="tx1"/>
                </a:solidFill>
              </a:rPr>
            </a:br>
            <a:r>
              <a:rPr lang="hu-HU" sz="3200" b="1" cap="small" dirty="0">
                <a:solidFill>
                  <a:schemeClr val="tx1"/>
                </a:solidFill>
              </a:rPr>
              <a:t>az Internet of </a:t>
            </a:r>
            <a:r>
              <a:rPr lang="hu-HU" sz="3200" b="1" cap="small" dirty="0" err="1">
                <a:solidFill>
                  <a:schemeClr val="tx1"/>
                </a:solidFill>
              </a:rPr>
              <a:t>Things</a:t>
            </a:r>
            <a:r>
              <a:rPr lang="hu-HU" sz="3200" b="1" cap="small" dirty="0">
                <a:solidFill>
                  <a:schemeClr val="tx1"/>
                </a:solidFill>
              </a:rPr>
              <a:t> korában</a:t>
            </a:r>
            <a:endParaRPr sz="3200" dirty="0">
              <a:solidFill>
                <a:schemeClr val="tx1"/>
              </a:solidFill>
            </a:endParaRPr>
          </a:p>
        </p:txBody>
      </p:sp>
      <p:sp>
        <p:nvSpPr>
          <p:cNvPr id="343" name="Shape 343"/>
          <p:cNvSpPr txBox="1">
            <a:spLocks noGrp="1"/>
          </p:cNvSpPr>
          <p:nvPr>
            <p:ph type="body" idx="4294967295"/>
          </p:nvPr>
        </p:nvSpPr>
        <p:spPr>
          <a:xfrm>
            <a:off x="2290213" y="2387005"/>
            <a:ext cx="4562100" cy="246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buNone/>
            </a:pPr>
            <a:r>
              <a:rPr lang="hu-HU" b="1" dirty="0">
                <a:solidFill>
                  <a:schemeClr val="tx1"/>
                </a:solidFill>
              </a:rPr>
              <a:t>Készítette: Zsömle Viktor</a:t>
            </a:r>
          </a:p>
          <a:p>
            <a:pPr marL="0" lvl="0" indent="0" algn="ctr">
              <a:buNone/>
            </a:pPr>
            <a:r>
              <a:rPr lang="hu-HU" b="1" dirty="0">
                <a:solidFill>
                  <a:schemeClr val="tx1"/>
                </a:solidFill>
              </a:rPr>
              <a:t>E-mail: </a:t>
            </a:r>
            <a:r>
              <a:rPr lang="hu-HU" b="1" dirty="0" err="1" smtClean="0">
                <a:solidFill>
                  <a:schemeClr val="tx1"/>
                </a:solidFill>
                <a:hlinkClick r:id="rId3"/>
              </a:rPr>
              <a:t>zsviktor</a:t>
            </a:r>
            <a:r>
              <a:rPr lang="hu-HU" b="1" dirty="0" smtClean="0">
                <a:solidFill>
                  <a:schemeClr val="tx1"/>
                </a:solidFill>
                <a:hlinkClick r:id="rId3"/>
              </a:rPr>
              <a:t>@</a:t>
            </a:r>
            <a:r>
              <a:rPr lang="hu-HU" b="1" dirty="0" err="1" smtClean="0">
                <a:solidFill>
                  <a:schemeClr val="tx1"/>
                </a:solidFill>
                <a:hlinkClick r:id="rId3"/>
              </a:rPr>
              <a:t>sze.hu</a:t>
            </a:r>
            <a:endParaRPr lang="hu-HU" b="1" dirty="0">
              <a:solidFill>
                <a:schemeClr val="tx1"/>
              </a:solidFill>
            </a:endParaRPr>
          </a:p>
          <a:p>
            <a:pPr marL="0" lvl="0" indent="0" algn="ctr">
              <a:buNone/>
            </a:pPr>
            <a:r>
              <a:rPr lang="hu-HU" b="1" dirty="0">
                <a:solidFill>
                  <a:schemeClr val="tx1"/>
                </a:solidFill>
              </a:rPr>
              <a:t>SZE Egyetemi </a:t>
            </a:r>
            <a:r>
              <a:rPr lang="hu-HU" b="1" dirty="0" smtClean="0">
                <a:solidFill>
                  <a:schemeClr val="tx1"/>
                </a:solidFill>
              </a:rPr>
              <a:t>Könyvtár</a:t>
            </a:r>
          </a:p>
          <a:p>
            <a:pPr marL="0" lvl="0" indent="0" algn="ctr">
              <a:buNone/>
            </a:pPr>
            <a:endParaRPr lang="hu-HU" dirty="0"/>
          </a:p>
          <a:p>
            <a:pPr marL="0" lvl="0" indent="0" algn="ctr">
              <a:buNone/>
            </a:pPr>
            <a:endParaRPr lang="hu-HU" dirty="0" smtClean="0"/>
          </a:p>
          <a:p>
            <a:pPr marL="0" indent="0" algn="ctr">
              <a:buNone/>
            </a:pPr>
            <a:endParaRPr lang="hu-HU" dirty="0"/>
          </a:p>
        </p:txBody>
      </p:sp>
      <p:pic>
        <p:nvPicPr>
          <p:cNvPr id="5" name="Kép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1933" y="196126"/>
            <a:ext cx="5053176" cy="624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Kép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5109" y="196126"/>
            <a:ext cx="649849" cy="624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konyvtar.ksh.hu/inc/seregszemle_2018/seregszemle_2018_logo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3359" y="3535493"/>
            <a:ext cx="4387779" cy="1608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Shape 356"/>
          <p:cNvSpPr txBox="1">
            <a:spLocks noGrp="1"/>
          </p:cNvSpPr>
          <p:nvPr>
            <p:ph type="body" idx="1"/>
          </p:nvPr>
        </p:nvSpPr>
        <p:spPr>
          <a:xfrm>
            <a:off x="1973698" y="1990131"/>
            <a:ext cx="6282300" cy="81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indent="0" algn="ctr">
              <a:buNone/>
            </a:pPr>
            <a:r>
              <a:rPr lang="hu-HU" sz="2800" b="1" dirty="0">
                <a:solidFill>
                  <a:schemeClr val="bg1"/>
                </a:solidFill>
              </a:rPr>
              <a:t>A jeladókat </a:t>
            </a:r>
          </a:p>
          <a:p>
            <a:pPr marL="0" indent="0" algn="ctr">
              <a:buNone/>
            </a:pPr>
            <a:r>
              <a:rPr lang="hu-HU" sz="2800" b="1" dirty="0">
                <a:solidFill>
                  <a:schemeClr val="bg1"/>
                </a:solidFill>
              </a:rPr>
              <a:t>a könyvtár akár olyan struktúrában is elhelyezheti, </a:t>
            </a:r>
          </a:p>
          <a:p>
            <a:pPr marL="0" indent="0" algn="ctr">
              <a:buNone/>
            </a:pPr>
            <a:r>
              <a:rPr lang="hu-HU" sz="2800" b="1" dirty="0">
                <a:solidFill>
                  <a:schemeClr val="bg1"/>
                </a:solidFill>
              </a:rPr>
              <a:t>hogy az olvasók saját maguk tudják felfedezni a bibliotéka tereit, </a:t>
            </a:r>
          </a:p>
          <a:p>
            <a:pPr marL="0" indent="0" algn="ctr">
              <a:buNone/>
            </a:pPr>
            <a:r>
              <a:rPr lang="hu-HU" sz="2800" b="1" dirty="0">
                <a:solidFill>
                  <a:schemeClr val="bg1"/>
                </a:solidFill>
              </a:rPr>
              <a:t>illetve </a:t>
            </a:r>
            <a:r>
              <a:rPr lang="hu-HU" sz="2800" b="1" dirty="0" smtClean="0">
                <a:solidFill>
                  <a:schemeClr val="bg1"/>
                </a:solidFill>
              </a:rPr>
              <a:t>szolgáltatásait az okos eszközük segítségével.</a:t>
            </a:r>
            <a:endParaRPr lang="hu-HU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4058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1848" y="81417"/>
            <a:ext cx="6572730" cy="4978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753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1778"/>
            <a:ext cx="9149862" cy="4585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417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608008" y="1827039"/>
            <a:ext cx="6539399" cy="645300"/>
          </a:xfrm>
        </p:spPr>
        <p:txBody>
          <a:bodyPr/>
          <a:lstStyle/>
          <a:p>
            <a:pPr algn="ctr"/>
            <a:r>
              <a:rPr lang="hu-HU" sz="3600" b="1" dirty="0">
                <a:solidFill>
                  <a:schemeClr val="bg1"/>
                </a:solidFill>
              </a:rPr>
              <a:t>Egy</a:t>
            </a:r>
            <a:r>
              <a:rPr lang="hu-HU" sz="3600" b="1" dirty="0"/>
              <a:t> </a:t>
            </a:r>
            <a:r>
              <a:rPr lang="hu-HU" sz="3600" b="1" dirty="0" err="1"/>
              <a:t>Smart</a:t>
            </a:r>
            <a:r>
              <a:rPr lang="hu-HU" sz="3600" b="1" dirty="0"/>
              <a:t> </a:t>
            </a:r>
            <a:r>
              <a:rPr lang="hu-HU" sz="3600" b="1" dirty="0" err="1" smtClean="0"/>
              <a:t>Library</a:t>
            </a:r>
            <a:r>
              <a:rPr lang="hu-HU" sz="3600" b="1" dirty="0" smtClean="0"/>
              <a:t> </a:t>
            </a:r>
            <a:r>
              <a:rPr lang="hu-HU" sz="3600" b="1" dirty="0" smtClean="0">
                <a:solidFill>
                  <a:schemeClr val="bg1"/>
                </a:solidFill>
              </a:rPr>
              <a:t>Dániában</a:t>
            </a:r>
            <a:endParaRPr lang="hu-HU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4908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Shape 356"/>
          <p:cNvSpPr txBox="1">
            <a:spLocks noGrp="1"/>
          </p:cNvSpPr>
          <p:nvPr>
            <p:ph type="body" idx="1"/>
          </p:nvPr>
        </p:nvSpPr>
        <p:spPr>
          <a:xfrm>
            <a:off x="1863529" y="412502"/>
            <a:ext cx="6282300" cy="81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19BBD5"/>
                </a:solidFill>
                <a:latin typeface="Muli"/>
                <a:ea typeface="Muli"/>
                <a:cs typeface="Muli"/>
              </a:rPr>
              <a:t>Technical University of Denmark University </a:t>
            </a:r>
            <a:r>
              <a:rPr lang="en-US" sz="2800" b="1" dirty="0" smtClean="0">
                <a:solidFill>
                  <a:srgbClr val="19BBD5"/>
                </a:solidFill>
                <a:latin typeface="Muli"/>
                <a:ea typeface="Muli"/>
                <a:cs typeface="Muli"/>
              </a:rPr>
              <a:t>Library</a:t>
            </a:r>
            <a:endParaRPr sz="2800" b="1" dirty="0">
              <a:solidFill>
                <a:srgbClr val="19BBD5"/>
              </a:solidFill>
              <a:latin typeface="Muli"/>
              <a:ea typeface="Muli"/>
              <a:cs typeface="Muli"/>
            </a:endParaRPr>
          </a:p>
        </p:txBody>
      </p:sp>
      <p:sp>
        <p:nvSpPr>
          <p:cNvPr id="3" name="Szövegdoboz 2"/>
          <p:cNvSpPr txBox="1"/>
          <p:nvPr/>
        </p:nvSpPr>
        <p:spPr>
          <a:xfrm>
            <a:off x="1863529" y="1452740"/>
            <a:ext cx="7158902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hu-HU" sz="2200" b="1" dirty="0">
                <a:solidFill>
                  <a:schemeClr val="bg1"/>
                </a:solidFill>
              </a:rPr>
              <a:t>620 </a:t>
            </a:r>
            <a:r>
              <a:rPr lang="hu-HU" sz="2200" b="1" dirty="0" err="1">
                <a:solidFill>
                  <a:schemeClr val="bg1"/>
                </a:solidFill>
              </a:rPr>
              <a:t>smart</a:t>
            </a:r>
            <a:r>
              <a:rPr lang="hu-HU" sz="2200" b="1" dirty="0">
                <a:solidFill>
                  <a:schemeClr val="bg1"/>
                </a:solidFill>
              </a:rPr>
              <a:t> LED </a:t>
            </a:r>
            <a:r>
              <a:rPr lang="hu-HU" sz="2200" b="1" dirty="0" smtClean="0">
                <a:solidFill>
                  <a:schemeClr val="bg1"/>
                </a:solidFill>
              </a:rPr>
              <a:t>lámpa</a:t>
            </a:r>
          </a:p>
          <a:p>
            <a:pPr marL="342900" indent="-342900">
              <a:lnSpc>
                <a:spcPct val="1500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hu-HU" sz="2200" b="1" dirty="0">
                <a:solidFill>
                  <a:schemeClr val="bg1"/>
                </a:solidFill>
              </a:rPr>
              <a:t>„Élő laboratóriummá válni!”</a:t>
            </a:r>
            <a:endParaRPr lang="hu-HU" sz="2200" b="1" dirty="0" smtClean="0">
              <a:solidFill>
                <a:schemeClr val="bg1"/>
              </a:solidFill>
            </a:endParaRPr>
          </a:p>
          <a:p>
            <a:pPr marL="342900" indent="-342900">
              <a:lnSpc>
                <a:spcPct val="1500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hu-HU" sz="2200" b="1" dirty="0">
              <a:solidFill>
                <a:schemeClr val="bg1"/>
              </a:solidFill>
            </a:endParaRPr>
          </a:p>
        </p:txBody>
      </p:sp>
      <p:pic>
        <p:nvPicPr>
          <p:cNvPr id="4" name="Kép 3" descr="http://www.bibliotek.dtu.dk/-/media/Andre_Universitetsenheder/Bibliotek/kalender_nyheder/smart_700x350.ashx?mw=700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0456" y="2562446"/>
            <a:ext cx="5732165" cy="25810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06587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Shape 356"/>
          <p:cNvSpPr txBox="1">
            <a:spLocks noGrp="1"/>
          </p:cNvSpPr>
          <p:nvPr>
            <p:ph type="body" idx="1"/>
          </p:nvPr>
        </p:nvSpPr>
        <p:spPr>
          <a:xfrm>
            <a:off x="1842981" y="237842"/>
            <a:ext cx="6282300" cy="81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19BBD5"/>
                </a:solidFill>
                <a:latin typeface="Muli"/>
                <a:ea typeface="Muli"/>
                <a:cs typeface="Muli"/>
              </a:rPr>
              <a:t>A </a:t>
            </a:r>
            <a:r>
              <a:rPr lang="en-US" sz="2800" b="1" dirty="0" err="1">
                <a:solidFill>
                  <a:srgbClr val="19BBD5"/>
                </a:solidFill>
                <a:latin typeface="Muli"/>
                <a:ea typeface="Muli"/>
                <a:cs typeface="Muli"/>
              </a:rPr>
              <a:t>lámpákba</a:t>
            </a:r>
            <a:r>
              <a:rPr lang="en-US" sz="2800" b="1" dirty="0">
                <a:solidFill>
                  <a:srgbClr val="19BBD5"/>
                </a:solidFill>
                <a:latin typeface="Muli"/>
                <a:ea typeface="Muli"/>
                <a:cs typeface="Muli"/>
              </a:rPr>
              <a:t> </a:t>
            </a:r>
            <a:r>
              <a:rPr lang="en-US" sz="2800" b="1" dirty="0" err="1">
                <a:solidFill>
                  <a:srgbClr val="19BBD5"/>
                </a:solidFill>
                <a:latin typeface="Muli"/>
                <a:ea typeface="Muli"/>
                <a:cs typeface="Muli"/>
              </a:rPr>
              <a:t>telepített</a:t>
            </a:r>
            <a:r>
              <a:rPr lang="en-US" sz="2800" b="1" dirty="0">
                <a:solidFill>
                  <a:srgbClr val="19BBD5"/>
                </a:solidFill>
                <a:latin typeface="Muli"/>
                <a:ea typeface="Muli"/>
                <a:cs typeface="Muli"/>
              </a:rPr>
              <a:t> </a:t>
            </a:r>
            <a:r>
              <a:rPr lang="en-US" sz="2800" b="1" dirty="0" err="1">
                <a:solidFill>
                  <a:srgbClr val="19BBD5"/>
                </a:solidFill>
                <a:latin typeface="Muli"/>
                <a:ea typeface="Muli"/>
                <a:cs typeface="Muli"/>
              </a:rPr>
              <a:t>szenzorok</a:t>
            </a:r>
            <a:r>
              <a:rPr lang="en-US" sz="2800" b="1" dirty="0">
                <a:solidFill>
                  <a:srgbClr val="19BBD5"/>
                </a:solidFill>
                <a:latin typeface="Muli"/>
                <a:ea typeface="Muli"/>
                <a:cs typeface="Muli"/>
              </a:rPr>
              <a:t> </a:t>
            </a:r>
            <a:r>
              <a:rPr lang="en-US" sz="2800" b="1" dirty="0" err="1" smtClean="0">
                <a:solidFill>
                  <a:srgbClr val="19BBD5"/>
                </a:solidFill>
                <a:latin typeface="Muli"/>
                <a:ea typeface="Muli"/>
                <a:cs typeface="Muli"/>
              </a:rPr>
              <a:t>segítségével</a:t>
            </a:r>
            <a:r>
              <a:rPr lang="en-US" sz="2800" b="1" dirty="0" smtClean="0">
                <a:solidFill>
                  <a:srgbClr val="19BBD5"/>
                </a:solidFill>
                <a:latin typeface="Muli"/>
                <a:ea typeface="Muli"/>
                <a:cs typeface="Muli"/>
              </a:rPr>
              <a:t>…</a:t>
            </a:r>
            <a:endParaRPr sz="2800" b="1" dirty="0">
              <a:solidFill>
                <a:srgbClr val="19BBD5"/>
              </a:solidFill>
              <a:latin typeface="Muli"/>
              <a:ea typeface="Muli"/>
              <a:cs typeface="Muli"/>
            </a:endParaRPr>
          </a:p>
        </p:txBody>
      </p:sp>
      <p:pic>
        <p:nvPicPr>
          <p:cNvPr id="5" name="Kép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788" y="1142105"/>
            <a:ext cx="7927503" cy="39294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8948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82806"/>
            <a:ext cx="9144000" cy="4658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716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Shape 356"/>
          <p:cNvSpPr txBox="1">
            <a:spLocks noGrp="1"/>
          </p:cNvSpPr>
          <p:nvPr>
            <p:ph type="body" idx="1"/>
          </p:nvPr>
        </p:nvSpPr>
        <p:spPr>
          <a:xfrm>
            <a:off x="1842981" y="237842"/>
            <a:ext cx="6282300" cy="81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indent="0" algn="ctr">
              <a:buNone/>
            </a:pPr>
            <a:r>
              <a:rPr lang="hu-HU" sz="2800" b="1" dirty="0">
                <a:solidFill>
                  <a:srgbClr val="19BBD5"/>
                </a:solidFill>
                <a:latin typeface="Muli"/>
                <a:ea typeface="Muli"/>
                <a:cs typeface="Muli"/>
              </a:rPr>
              <a:t>A fejlesztésben rejlő </a:t>
            </a:r>
            <a:r>
              <a:rPr lang="hu-HU" sz="2800" b="1" dirty="0" smtClean="0">
                <a:solidFill>
                  <a:srgbClr val="19BBD5"/>
                </a:solidFill>
                <a:latin typeface="Muli"/>
                <a:ea typeface="Muli"/>
                <a:cs typeface="Muli"/>
              </a:rPr>
              <a:t>lehetőségek…</a:t>
            </a:r>
            <a:endParaRPr sz="2800" b="1" dirty="0">
              <a:solidFill>
                <a:srgbClr val="19BBD5"/>
              </a:solidFill>
              <a:latin typeface="Muli"/>
              <a:ea typeface="Muli"/>
              <a:cs typeface="Muli"/>
            </a:endParaRPr>
          </a:p>
        </p:txBody>
      </p:sp>
      <p:sp>
        <p:nvSpPr>
          <p:cNvPr id="2" name="Téglalap 1"/>
          <p:cNvSpPr/>
          <p:nvPr/>
        </p:nvSpPr>
        <p:spPr>
          <a:xfrm>
            <a:off x="1620983" y="1166309"/>
            <a:ext cx="7074131" cy="2970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hu-HU" sz="2200" b="1" dirty="0">
                <a:solidFill>
                  <a:schemeClr val="bg1"/>
                </a:solidFill>
              </a:rPr>
              <a:t>A lehető legjobb „egyéni” tanulási környezet biztosítása a hallgatóknak</a:t>
            </a:r>
          </a:p>
          <a:p>
            <a:pPr marL="342900" lvl="2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hu-HU" sz="2200" b="1" dirty="0">
                <a:solidFill>
                  <a:schemeClr val="bg1"/>
                </a:solidFill>
              </a:rPr>
              <a:t>A rögzített adatok elemzése (Big Data</a:t>
            </a:r>
            <a:r>
              <a:rPr lang="hu-HU" sz="2200" b="1" dirty="0" smtClean="0">
                <a:solidFill>
                  <a:schemeClr val="bg1"/>
                </a:solidFill>
              </a:rPr>
              <a:t>) </a:t>
            </a:r>
            <a:br>
              <a:rPr lang="hu-HU" sz="2200" b="1" dirty="0" smtClean="0">
                <a:solidFill>
                  <a:schemeClr val="bg1"/>
                </a:solidFill>
              </a:rPr>
            </a:br>
            <a:r>
              <a:rPr lang="hu-HU" sz="2200" b="1" dirty="0" smtClean="0">
                <a:solidFill>
                  <a:schemeClr val="bg1"/>
                </a:solidFill>
              </a:rPr>
              <a:t>(</a:t>
            </a:r>
            <a:r>
              <a:rPr lang="hu-HU" sz="2200" b="1" dirty="0">
                <a:solidFill>
                  <a:schemeClr val="bg1"/>
                </a:solidFill>
              </a:rPr>
              <a:t>Teljes anonimitás</a:t>
            </a:r>
            <a:r>
              <a:rPr lang="hu-HU" sz="2200" b="1" dirty="0" smtClean="0">
                <a:solidFill>
                  <a:schemeClr val="bg1"/>
                </a:solidFill>
              </a:rPr>
              <a:t>!)</a:t>
            </a:r>
            <a:endParaRPr lang="hu-HU" sz="2200" b="1" dirty="0">
              <a:solidFill>
                <a:schemeClr val="bg1"/>
              </a:solidFill>
            </a:endParaRPr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hu-HU" sz="2200" b="1" dirty="0" smtClean="0">
                <a:solidFill>
                  <a:schemeClr val="bg1"/>
                </a:solidFill>
              </a:rPr>
              <a:t>„</a:t>
            </a:r>
            <a:r>
              <a:rPr lang="hu-HU" sz="2200" b="1" dirty="0">
                <a:solidFill>
                  <a:schemeClr val="bg1"/>
                </a:solidFill>
              </a:rPr>
              <a:t>Technológiai </a:t>
            </a:r>
            <a:r>
              <a:rPr lang="hu-HU" sz="2200" b="1" dirty="0" smtClean="0">
                <a:solidFill>
                  <a:schemeClr val="bg1"/>
                </a:solidFill>
              </a:rPr>
              <a:t>játszótér” innovatív </a:t>
            </a:r>
            <a:r>
              <a:rPr lang="hu-HU" sz="2200" b="1" dirty="0">
                <a:solidFill>
                  <a:schemeClr val="bg1"/>
                </a:solidFill>
              </a:rPr>
              <a:t>könyvtári környezet kialakítása az Egyetem polgárai számára</a:t>
            </a:r>
          </a:p>
          <a:p>
            <a:pPr marL="342900" indent="-342900">
              <a:lnSpc>
                <a:spcPct val="1500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hu-HU" sz="2200" b="1" dirty="0">
                <a:solidFill>
                  <a:schemeClr val="bg1"/>
                </a:solidFill>
              </a:rPr>
              <a:t>Környezettudatosság</a:t>
            </a:r>
          </a:p>
        </p:txBody>
      </p:sp>
    </p:spTree>
    <p:extLst>
      <p:ext uri="{BB962C8B-B14F-4D97-AF65-F5344CB8AC3E}">
        <p14:creationId xmlns:p14="http://schemas.microsoft.com/office/powerpoint/2010/main" val="2689632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Shape 356"/>
          <p:cNvSpPr txBox="1">
            <a:spLocks noGrp="1"/>
          </p:cNvSpPr>
          <p:nvPr>
            <p:ph type="body" idx="1"/>
          </p:nvPr>
        </p:nvSpPr>
        <p:spPr>
          <a:xfrm>
            <a:off x="1842981" y="237842"/>
            <a:ext cx="6282300" cy="81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indent="0" algn="ctr">
              <a:buNone/>
            </a:pPr>
            <a:r>
              <a:rPr lang="hu-HU" sz="2800" b="1" dirty="0" smtClean="0">
                <a:solidFill>
                  <a:srgbClr val="19BBD5"/>
                </a:solidFill>
                <a:latin typeface="Muli"/>
                <a:ea typeface="Muli"/>
                <a:cs typeface="Muli"/>
              </a:rPr>
              <a:t>Továbbá a </a:t>
            </a:r>
            <a:r>
              <a:rPr lang="hu-HU" sz="2800" b="1" dirty="0" err="1" smtClean="0">
                <a:solidFill>
                  <a:srgbClr val="19BBD5"/>
                </a:solidFill>
                <a:latin typeface="Muli"/>
                <a:ea typeface="Muli"/>
                <a:cs typeface="Muli"/>
              </a:rPr>
              <a:t>smart</a:t>
            </a:r>
            <a:r>
              <a:rPr lang="hu-HU" sz="2800" b="1" dirty="0" smtClean="0">
                <a:solidFill>
                  <a:srgbClr val="19BBD5"/>
                </a:solidFill>
                <a:latin typeface="Muli"/>
                <a:ea typeface="Muli"/>
                <a:cs typeface="Muli"/>
              </a:rPr>
              <a:t> LED lámpák lehetőséget biztosítanak…</a:t>
            </a:r>
            <a:endParaRPr sz="2800" b="1" dirty="0">
              <a:solidFill>
                <a:srgbClr val="19BBD5"/>
              </a:solidFill>
              <a:latin typeface="Muli"/>
              <a:ea typeface="Muli"/>
              <a:cs typeface="Muli"/>
            </a:endParaRPr>
          </a:p>
        </p:txBody>
      </p:sp>
      <p:pic>
        <p:nvPicPr>
          <p:cNvPr id="4" name="Picture 4" descr="Képtalálat a következőre: „li-fi”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7267" y="1299972"/>
            <a:ext cx="3593183" cy="2021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Képtalálat a következőre: „li-fi 100”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9047" y="3410112"/>
            <a:ext cx="3283527" cy="1713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Kapcsolódó kép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2797" y="3427716"/>
            <a:ext cx="2968570" cy="1696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7437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Shape 356"/>
          <p:cNvSpPr txBox="1">
            <a:spLocks noGrp="1"/>
          </p:cNvSpPr>
          <p:nvPr>
            <p:ph type="body" idx="1"/>
          </p:nvPr>
        </p:nvSpPr>
        <p:spPr>
          <a:xfrm>
            <a:off x="1842981" y="237842"/>
            <a:ext cx="6282300" cy="81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indent="0" algn="ctr">
              <a:buNone/>
            </a:pPr>
            <a:r>
              <a:rPr lang="hu-HU" sz="2800" b="1" dirty="0" smtClean="0">
                <a:solidFill>
                  <a:srgbClr val="19BBD5"/>
                </a:solidFill>
                <a:latin typeface="Muli"/>
                <a:ea typeface="Muli"/>
                <a:cs typeface="Muli"/>
              </a:rPr>
              <a:t>Kapcsolódó </a:t>
            </a:r>
            <a:r>
              <a:rPr lang="hu-HU" sz="2800" b="1" dirty="0" smtClean="0">
                <a:solidFill>
                  <a:srgbClr val="19BBD5"/>
                </a:solidFill>
                <a:latin typeface="Muli"/>
                <a:ea typeface="Muli"/>
                <a:cs typeface="Muli"/>
              </a:rPr>
              <a:t>irodalom</a:t>
            </a:r>
            <a:endParaRPr sz="2800" b="1" dirty="0">
              <a:solidFill>
                <a:srgbClr val="19BBD5"/>
              </a:solidFill>
              <a:latin typeface="Muli"/>
              <a:ea typeface="Muli"/>
              <a:cs typeface="Muli"/>
            </a:endParaRPr>
          </a:p>
        </p:txBody>
      </p:sp>
      <p:sp>
        <p:nvSpPr>
          <p:cNvPr id="2" name="Téglalap 1"/>
          <p:cNvSpPr/>
          <p:nvPr/>
        </p:nvSpPr>
        <p:spPr>
          <a:xfrm>
            <a:off x="1895303" y="1612214"/>
            <a:ext cx="683306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u-HU" sz="2000" b="1" dirty="0">
                <a:solidFill>
                  <a:schemeClr val="bg1"/>
                </a:solidFill>
              </a:rPr>
              <a:t>Zsömle Viktor: Az Internet of  </a:t>
            </a:r>
            <a:r>
              <a:rPr lang="hu-HU" sz="2000" b="1" dirty="0" err="1">
                <a:solidFill>
                  <a:schemeClr val="bg1"/>
                </a:solidFill>
              </a:rPr>
              <a:t>Things</a:t>
            </a:r>
            <a:r>
              <a:rPr lang="hu-HU" sz="2000" b="1" dirty="0">
                <a:solidFill>
                  <a:schemeClr val="bg1"/>
                </a:solidFill>
              </a:rPr>
              <a:t> könyvtári lehetőségei – Útban a </a:t>
            </a:r>
            <a:r>
              <a:rPr lang="hu-HU" sz="2000" b="1" dirty="0" err="1">
                <a:solidFill>
                  <a:schemeClr val="bg1"/>
                </a:solidFill>
              </a:rPr>
              <a:t>Smart</a:t>
            </a:r>
            <a:r>
              <a:rPr lang="hu-HU" sz="2000" b="1" dirty="0">
                <a:solidFill>
                  <a:schemeClr val="bg1"/>
                </a:solidFill>
              </a:rPr>
              <a:t> </a:t>
            </a:r>
            <a:r>
              <a:rPr lang="hu-HU" sz="2000" b="1" dirty="0" err="1">
                <a:solidFill>
                  <a:schemeClr val="bg1"/>
                </a:solidFill>
              </a:rPr>
              <a:t>Library</a:t>
            </a:r>
            <a:r>
              <a:rPr lang="hu-HU" sz="2000" b="1" dirty="0">
                <a:solidFill>
                  <a:schemeClr val="bg1"/>
                </a:solidFill>
              </a:rPr>
              <a:t> felé?  </a:t>
            </a:r>
            <a:r>
              <a:rPr lang="hu-HU" sz="2000" b="1" dirty="0" err="1">
                <a:solidFill>
                  <a:schemeClr val="bg1"/>
                </a:solidFill>
              </a:rPr>
              <a:t>In</a:t>
            </a:r>
            <a:r>
              <a:rPr lang="hu-HU" sz="2000" b="1" dirty="0">
                <a:solidFill>
                  <a:schemeClr val="bg1"/>
                </a:solidFill>
              </a:rPr>
              <a:t>: TMT, </a:t>
            </a:r>
            <a:r>
              <a:rPr lang="hu-HU" sz="2000" b="1" dirty="0" smtClean="0">
                <a:solidFill>
                  <a:schemeClr val="bg1"/>
                </a:solidFill>
              </a:rPr>
              <a:t/>
            </a:r>
            <a:br>
              <a:rPr lang="hu-HU" sz="2000" b="1" dirty="0" smtClean="0">
                <a:solidFill>
                  <a:schemeClr val="bg1"/>
                </a:solidFill>
              </a:rPr>
            </a:br>
            <a:r>
              <a:rPr lang="hu-HU" sz="2000" b="1" dirty="0" smtClean="0">
                <a:solidFill>
                  <a:schemeClr val="bg1"/>
                </a:solidFill>
              </a:rPr>
              <a:t>64</a:t>
            </a:r>
            <a:r>
              <a:rPr lang="hu-HU" sz="2000" b="1" dirty="0">
                <a:solidFill>
                  <a:schemeClr val="bg1"/>
                </a:solidFill>
              </a:rPr>
              <a:t>. évf. 12. sz. p. 606-618</a:t>
            </a:r>
            <a:r>
              <a:rPr lang="hu-HU" sz="2000" b="1" dirty="0" smtClean="0">
                <a:solidFill>
                  <a:schemeClr val="bg1"/>
                </a:solidFill>
              </a:rPr>
              <a:t>.</a:t>
            </a:r>
          </a:p>
          <a:p>
            <a:pPr algn="just"/>
            <a:endParaRPr lang="hu-HU" sz="2000" b="1" dirty="0">
              <a:solidFill>
                <a:schemeClr val="bg1"/>
              </a:solidFill>
            </a:endParaRPr>
          </a:p>
          <a:p>
            <a:pPr algn="just"/>
            <a:endParaRPr lang="hu-HU" sz="2000" b="1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4989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Shape 356"/>
          <p:cNvSpPr txBox="1">
            <a:spLocks noGrp="1"/>
          </p:cNvSpPr>
          <p:nvPr>
            <p:ph type="body" idx="1"/>
          </p:nvPr>
        </p:nvSpPr>
        <p:spPr>
          <a:xfrm>
            <a:off x="1852896" y="587307"/>
            <a:ext cx="6282300" cy="81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buNone/>
            </a:pPr>
            <a:r>
              <a:rPr lang="en-US" sz="2800" b="1" dirty="0">
                <a:solidFill>
                  <a:srgbClr val="19BBD5"/>
                </a:solidFill>
                <a:latin typeface="Muli"/>
                <a:ea typeface="Muli"/>
                <a:cs typeface="Muli"/>
              </a:rPr>
              <a:t>Internet of Things (</a:t>
            </a:r>
            <a:r>
              <a:rPr lang="en-US" sz="2800" b="1" dirty="0" err="1">
                <a:solidFill>
                  <a:srgbClr val="19BBD5"/>
                </a:solidFill>
                <a:latin typeface="Muli"/>
                <a:ea typeface="Muli"/>
                <a:cs typeface="Muli"/>
              </a:rPr>
              <a:t>IoT</a:t>
            </a:r>
            <a:r>
              <a:rPr lang="en-US" sz="2800" b="1" dirty="0">
                <a:solidFill>
                  <a:srgbClr val="19BBD5"/>
                </a:solidFill>
                <a:latin typeface="Muli"/>
                <a:ea typeface="Muli"/>
                <a:cs typeface="Muli"/>
              </a:rPr>
              <a:t>)</a:t>
            </a:r>
            <a:r>
              <a:rPr lang="hu-HU" sz="2800" b="1" dirty="0">
                <a:solidFill>
                  <a:schemeClr val="bg1"/>
                </a:solidFill>
              </a:rPr>
              <a:t/>
            </a:r>
            <a:br>
              <a:rPr lang="hu-HU" sz="2800" b="1" dirty="0">
                <a:solidFill>
                  <a:schemeClr val="bg1"/>
                </a:solidFill>
              </a:rPr>
            </a:br>
            <a:endParaRPr sz="2800" dirty="0">
              <a:solidFill>
                <a:schemeClr val="bg1"/>
              </a:solidFill>
            </a:endParaRPr>
          </a:p>
        </p:txBody>
      </p:sp>
      <p:pic>
        <p:nvPicPr>
          <p:cNvPr id="4" name="Kép 3" descr="internet-of-things-tanulmany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2896" y="2941504"/>
            <a:ext cx="4438659" cy="196100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zövegdoboz 2"/>
          <p:cNvSpPr txBox="1"/>
          <p:nvPr/>
        </p:nvSpPr>
        <p:spPr>
          <a:xfrm>
            <a:off x="1775778" y="1232402"/>
            <a:ext cx="696059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000" b="1" dirty="0">
                <a:solidFill>
                  <a:schemeClr val="bg1"/>
                </a:solidFill>
              </a:rPr>
              <a:t>Az Internet of </a:t>
            </a:r>
            <a:r>
              <a:rPr lang="hu-HU" sz="2000" b="1" dirty="0" err="1">
                <a:solidFill>
                  <a:schemeClr val="bg1"/>
                </a:solidFill>
              </a:rPr>
              <a:t>Things</a:t>
            </a:r>
            <a:r>
              <a:rPr lang="hu-HU" sz="2000" b="1" dirty="0">
                <a:solidFill>
                  <a:schemeClr val="bg1"/>
                </a:solidFill>
              </a:rPr>
              <a:t> fogalmával olyan ember által megalkotott eszközöket határozunk meg, melyek képesek adatokat továbbítani, fogadni az interneten keresztül. </a:t>
            </a:r>
            <a:r>
              <a:rPr lang="hu-HU" sz="2000" b="1" dirty="0" smtClean="0">
                <a:solidFill>
                  <a:schemeClr val="bg1"/>
                </a:solidFill>
              </a:rPr>
              <a:t>(</a:t>
            </a:r>
            <a:r>
              <a:rPr lang="hu-HU" sz="2000" b="1" dirty="0">
                <a:solidFill>
                  <a:schemeClr val="bg1"/>
                </a:solidFill>
              </a:rPr>
              <a:t>Megfelelő szenzorok segítségével akár önállóan is!)</a:t>
            </a:r>
            <a:endParaRPr lang="hu-HU" sz="2000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0627" y="2556970"/>
            <a:ext cx="1795749" cy="2454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Shape 342"/>
          <p:cNvSpPr txBox="1">
            <a:spLocks noGrp="1"/>
          </p:cNvSpPr>
          <p:nvPr>
            <p:ph type="ctrTitle" idx="4294967295"/>
          </p:nvPr>
        </p:nvSpPr>
        <p:spPr>
          <a:xfrm>
            <a:off x="1457152" y="1332716"/>
            <a:ext cx="6390526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/>
            <a:r>
              <a:rPr lang="hu-HU" sz="3600" b="1" cap="small" dirty="0" smtClean="0">
                <a:solidFill>
                  <a:schemeClr val="tx1"/>
                </a:solidFill>
              </a:rPr>
              <a:t>Köszönöm a megtisztelő figyelmet!</a:t>
            </a:r>
            <a:endParaRPr sz="3600" dirty="0">
              <a:solidFill>
                <a:schemeClr val="tx1"/>
              </a:solidFill>
            </a:endParaRPr>
          </a:p>
        </p:txBody>
      </p:sp>
      <p:sp>
        <p:nvSpPr>
          <p:cNvPr id="343" name="Shape 343"/>
          <p:cNvSpPr txBox="1">
            <a:spLocks noGrp="1"/>
          </p:cNvSpPr>
          <p:nvPr>
            <p:ph type="body" idx="4294967295"/>
          </p:nvPr>
        </p:nvSpPr>
        <p:spPr>
          <a:xfrm>
            <a:off x="2238842" y="2285233"/>
            <a:ext cx="4562100" cy="246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buNone/>
            </a:pPr>
            <a:endParaRPr lang="hu-HU" b="1" dirty="0" smtClean="0">
              <a:solidFill>
                <a:schemeClr val="tx1"/>
              </a:solidFill>
            </a:endParaRPr>
          </a:p>
          <a:p>
            <a:pPr marL="0" lvl="0" indent="0" algn="ctr">
              <a:buNone/>
            </a:pPr>
            <a:r>
              <a:rPr lang="hu-HU" b="1" dirty="0" smtClean="0">
                <a:solidFill>
                  <a:schemeClr val="tx1"/>
                </a:solidFill>
              </a:rPr>
              <a:t>E-mail</a:t>
            </a:r>
            <a:r>
              <a:rPr lang="hu-HU" b="1" dirty="0">
                <a:solidFill>
                  <a:schemeClr val="tx1"/>
                </a:solidFill>
              </a:rPr>
              <a:t>: </a:t>
            </a:r>
            <a:r>
              <a:rPr lang="hu-HU" b="1" dirty="0" err="1" smtClean="0">
                <a:solidFill>
                  <a:schemeClr val="tx1"/>
                </a:solidFill>
                <a:hlinkClick r:id="rId3"/>
              </a:rPr>
              <a:t>zsviktor</a:t>
            </a:r>
            <a:r>
              <a:rPr lang="hu-HU" b="1" dirty="0" smtClean="0">
                <a:solidFill>
                  <a:schemeClr val="tx1"/>
                </a:solidFill>
                <a:hlinkClick r:id="rId3"/>
              </a:rPr>
              <a:t>@</a:t>
            </a:r>
            <a:r>
              <a:rPr lang="hu-HU" b="1" dirty="0" err="1" smtClean="0">
                <a:solidFill>
                  <a:schemeClr val="tx1"/>
                </a:solidFill>
                <a:hlinkClick r:id="rId3"/>
              </a:rPr>
              <a:t>sze.hu</a:t>
            </a:r>
            <a:endParaRPr lang="hu-HU" b="1" dirty="0">
              <a:solidFill>
                <a:schemeClr val="tx1"/>
              </a:solidFill>
            </a:endParaRPr>
          </a:p>
          <a:p>
            <a:pPr marL="0" lvl="0" indent="0" algn="ctr">
              <a:buNone/>
            </a:pPr>
            <a:r>
              <a:rPr lang="hu-HU" b="1" dirty="0">
                <a:solidFill>
                  <a:schemeClr val="tx1"/>
                </a:solidFill>
              </a:rPr>
              <a:t>SZE Egyetemi </a:t>
            </a:r>
            <a:r>
              <a:rPr lang="hu-HU" b="1" dirty="0" smtClean="0">
                <a:solidFill>
                  <a:schemeClr val="tx1"/>
                </a:solidFill>
              </a:rPr>
              <a:t>Könyvtár</a:t>
            </a:r>
          </a:p>
          <a:p>
            <a:pPr marL="0" lvl="0" indent="0" algn="ctr">
              <a:buNone/>
            </a:pPr>
            <a:endParaRPr lang="hu-HU" dirty="0"/>
          </a:p>
          <a:p>
            <a:pPr marL="0" lvl="0" indent="0" algn="ctr">
              <a:buNone/>
            </a:pPr>
            <a:endParaRPr lang="hu-HU" dirty="0" smtClean="0"/>
          </a:p>
          <a:p>
            <a:pPr marL="0" indent="0" algn="ctr">
              <a:buNone/>
            </a:pPr>
            <a:endParaRPr lang="hu-HU" dirty="0"/>
          </a:p>
        </p:txBody>
      </p:sp>
      <p:pic>
        <p:nvPicPr>
          <p:cNvPr id="5" name="Kép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0837" y="196125"/>
            <a:ext cx="5053176" cy="624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Kép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4013" y="196125"/>
            <a:ext cx="649849" cy="624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konyvtar.ksh.hu/inc/seregszemle_2018/seregszemle_2018_logo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2537" y="3515983"/>
            <a:ext cx="4387779" cy="1608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6252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Képtalálat a következőre: „internet of things 50 billion smart object”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0066" y="94965"/>
            <a:ext cx="6722533" cy="4966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zövegdoboz 2"/>
          <p:cNvSpPr txBox="1"/>
          <p:nvPr/>
        </p:nvSpPr>
        <p:spPr>
          <a:xfrm>
            <a:off x="6612467" y="1451342"/>
            <a:ext cx="260359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800" b="1" dirty="0" smtClean="0">
                <a:solidFill>
                  <a:schemeClr val="bg1"/>
                </a:solidFill>
              </a:rPr>
              <a:t>Az 50 milliárd </a:t>
            </a:r>
          </a:p>
          <a:p>
            <a:r>
              <a:rPr lang="hu-HU" sz="2800" b="1" dirty="0" smtClean="0">
                <a:solidFill>
                  <a:schemeClr val="bg1"/>
                </a:solidFill>
              </a:rPr>
              <a:t>eszköz jóslata</a:t>
            </a:r>
            <a:endParaRPr lang="hu-HU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3882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Kép 3" descr="1994: The IBM Simon was the first ever mobile phone to feature software applications, or apps, using a stylus and touch screen. The Simon cost $899 and only ever worked in the USA, operating within a 15 state network.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7942" y="0"/>
            <a:ext cx="4027470" cy="231168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Tartalom helye 3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9798" y="382801"/>
            <a:ext cx="5619964" cy="300631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4" descr="Képtalálat a következőre: „smart city”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3798" y="2438746"/>
            <a:ext cx="4775049" cy="2685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4300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Shape 361"/>
          <p:cNvSpPr txBox="1">
            <a:spLocks noGrp="1"/>
          </p:cNvSpPr>
          <p:nvPr>
            <p:ph type="title"/>
          </p:nvPr>
        </p:nvSpPr>
        <p:spPr>
          <a:xfrm>
            <a:off x="661011" y="1570347"/>
            <a:ext cx="8141465" cy="113980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/>
            <a:r>
              <a:rPr lang="hu-HU" b="1" cap="small" dirty="0">
                <a:solidFill>
                  <a:schemeClr val="bg1"/>
                </a:solidFill>
              </a:rPr>
              <a:t>Útban a</a:t>
            </a:r>
            <a:r>
              <a:rPr lang="en-US" b="1" cap="small" dirty="0">
                <a:solidFill>
                  <a:schemeClr val="bg1"/>
                </a:solidFill>
              </a:rPr>
              <a:t> </a:t>
            </a:r>
            <a:r>
              <a:rPr lang="en-US" b="1" dirty="0">
                <a:latin typeface="Muli"/>
                <a:ea typeface="Muli"/>
                <a:cs typeface="Muli"/>
                <a:sym typeface="Muli"/>
              </a:rPr>
              <a:t>S</a:t>
            </a:r>
            <a:r>
              <a:rPr lang="hu-HU" b="1" dirty="0">
                <a:latin typeface="Muli"/>
                <a:ea typeface="Muli"/>
                <a:cs typeface="Muli"/>
                <a:sym typeface="Muli"/>
              </a:rPr>
              <a:t>mart</a:t>
            </a:r>
            <a:r>
              <a:rPr lang="en-US" b="1" dirty="0">
                <a:latin typeface="Muli"/>
                <a:ea typeface="Muli"/>
                <a:cs typeface="Muli"/>
                <a:sym typeface="Muli"/>
              </a:rPr>
              <a:t> </a:t>
            </a:r>
            <a:r>
              <a:rPr lang="hu-HU" b="1" dirty="0" err="1">
                <a:latin typeface="Muli"/>
                <a:ea typeface="Muli"/>
                <a:cs typeface="Muli"/>
                <a:sym typeface="Muli"/>
              </a:rPr>
              <a:t>Library</a:t>
            </a:r>
            <a:r>
              <a:rPr lang="hu-HU" b="1" dirty="0">
                <a:latin typeface="Muli"/>
                <a:ea typeface="Muli"/>
                <a:cs typeface="Muli"/>
                <a:sym typeface="Muli"/>
              </a:rPr>
              <a:t> </a:t>
            </a:r>
            <a:r>
              <a:rPr lang="hu-HU" b="1" cap="small" dirty="0" smtClean="0">
                <a:solidFill>
                  <a:schemeClr val="bg1"/>
                </a:solidFill>
              </a:rPr>
              <a:t>felé</a:t>
            </a:r>
            <a:r>
              <a:rPr lang="hu-HU" b="1" cap="small" dirty="0">
                <a:solidFill>
                  <a:schemeClr val="bg1"/>
                </a:solidFill>
              </a:rPr>
              <a:t>?</a:t>
            </a:r>
            <a:endParaRPr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Shape 356"/>
          <p:cNvSpPr txBox="1">
            <a:spLocks noGrp="1"/>
          </p:cNvSpPr>
          <p:nvPr>
            <p:ph type="body" idx="1"/>
          </p:nvPr>
        </p:nvSpPr>
        <p:spPr>
          <a:xfrm>
            <a:off x="1740239" y="376118"/>
            <a:ext cx="6282300" cy="65601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buNone/>
            </a:pPr>
            <a:r>
              <a:rPr lang="hu-HU" sz="3200" b="1" dirty="0" err="1">
                <a:solidFill>
                  <a:srgbClr val="19BBD5"/>
                </a:solidFill>
                <a:latin typeface="Muli"/>
                <a:ea typeface="Muli"/>
                <a:cs typeface="Muli"/>
              </a:rPr>
              <a:t>Bluubeam</a:t>
            </a:r>
            <a:endParaRPr sz="3200" b="1" dirty="0">
              <a:solidFill>
                <a:srgbClr val="19BBD5"/>
              </a:solidFill>
              <a:latin typeface="Muli"/>
              <a:ea typeface="Muli"/>
              <a:cs typeface="Muli"/>
            </a:endParaRPr>
          </a:p>
        </p:txBody>
      </p:sp>
      <p:sp>
        <p:nvSpPr>
          <p:cNvPr id="3" name="Szövegdoboz 2"/>
          <p:cNvSpPr txBox="1"/>
          <p:nvPr/>
        </p:nvSpPr>
        <p:spPr>
          <a:xfrm>
            <a:off x="1863529" y="1178420"/>
            <a:ext cx="715890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hu-HU" sz="2000" b="1" dirty="0">
                <a:solidFill>
                  <a:schemeClr val="bg1"/>
                </a:solidFill>
              </a:rPr>
              <a:t>Az </a:t>
            </a:r>
            <a:r>
              <a:rPr lang="hu-HU" sz="2000" b="1" dirty="0" err="1">
                <a:solidFill>
                  <a:srgbClr val="19BBD5"/>
                </a:solidFill>
                <a:latin typeface="Muli"/>
                <a:ea typeface="Muli"/>
                <a:cs typeface="Muli"/>
              </a:rPr>
              <a:t>iB</a:t>
            </a:r>
            <a:r>
              <a:rPr lang="hu-HU" sz="2000" b="1" dirty="0" err="1" smtClean="0">
                <a:solidFill>
                  <a:srgbClr val="19BBD5"/>
                </a:solidFill>
                <a:latin typeface="Muli"/>
                <a:ea typeface="Muli"/>
                <a:cs typeface="Muli"/>
                <a:sym typeface="Nixie One"/>
              </a:rPr>
              <a:t>eacon</a:t>
            </a:r>
            <a:r>
              <a:rPr lang="hu-HU" sz="2000" b="1" dirty="0" smtClean="0">
                <a:solidFill>
                  <a:schemeClr val="bg1"/>
                </a:solidFill>
              </a:rPr>
              <a:t> </a:t>
            </a:r>
            <a:r>
              <a:rPr lang="hu-HU" sz="2000" b="1" dirty="0">
                <a:solidFill>
                  <a:schemeClr val="bg1"/>
                </a:solidFill>
              </a:rPr>
              <a:t>alapjaira épül</a:t>
            </a:r>
          </a:p>
          <a:p>
            <a:pPr marL="342900" indent="-342900">
              <a:lnSpc>
                <a:spcPct val="1500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hu-HU" sz="2000" b="1" dirty="0" err="1">
                <a:solidFill>
                  <a:srgbClr val="19BBD5"/>
                </a:solidFill>
                <a:latin typeface="Muli"/>
                <a:ea typeface="Muli"/>
                <a:cs typeface="Muli"/>
              </a:rPr>
              <a:t>Bluetooth</a:t>
            </a:r>
            <a:r>
              <a:rPr lang="hu-HU" sz="2000" b="1" dirty="0">
                <a:solidFill>
                  <a:srgbClr val="19BBD5"/>
                </a:solidFill>
                <a:latin typeface="Muli"/>
                <a:ea typeface="Muli"/>
                <a:cs typeface="Muli"/>
              </a:rPr>
              <a:t> </a:t>
            </a:r>
            <a:r>
              <a:rPr lang="hu-HU" sz="2000" b="1" dirty="0" err="1">
                <a:solidFill>
                  <a:srgbClr val="19BBD5"/>
                </a:solidFill>
                <a:latin typeface="Muli"/>
                <a:ea typeface="Muli"/>
                <a:cs typeface="Muli"/>
              </a:rPr>
              <a:t>Low</a:t>
            </a:r>
            <a:r>
              <a:rPr lang="hu-HU" sz="2000" b="1" dirty="0">
                <a:solidFill>
                  <a:srgbClr val="19BBD5"/>
                </a:solidFill>
                <a:latin typeface="Muli"/>
                <a:ea typeface="Muli"/>
                <a:cs typeface="Muli"/>
              </a:rPr>
              <a:t> </a:t>
            </a:r>
            <a:r>
              <a:rPr lang="hu-HU" sz="2000" b="1" dirty="0" err="1">
                <a:solidFill>
                  <a:srgbClr val="19BBD5"/>
                </a:solidFill>
                <a:latin typeface="Muli"/>
                <a:ea typeface="Muli"/>
                <a:cs typeface="Muli"/>
              </a:rPr>
              <a:t>Energy</a:t>
            </a:r>
            <a:r>
              <a:rPr lang="hu-HU" sz="2000" b="1" dirty="0">
                <a:solidFill>
                  <a:srgbClr val="19BBD5"/>
                </a:solidFill>
                <a:latin typeface="Muli"/>
                <a:ea typeface="Muli"/>
                <a:cs typeface="Muli"/>
              </a:rPr>
              <a:t> (BLE) </a:t>
            </a:r>
            <a:r>
              <a:rPr lang="hu-HU" sz="2000" b="1" dirty="0">
                <a:solidFill>
                  <a:schemeClr val="bg1"/>
                </a:solidFill>
              </a:rPr>
              <a:t>technológiára épülő hardver, szoftver kombináció.</a:t>
            </a:r>
          </a:p>
          <a:p>
            <a:pPr marL="342900" indent="-342900">
              <a:lnSpc>
                <a:spcPct val="1500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hu-HU" sz="2000" b="1" dirty="0">
                <a:solidFill>
                  <a:schemeClr val="bg1"/>
                </a:solidFill>
              </a:rPr>
              <a:t>A rendszer alapját a könyvtár különböző pontjain elhelyezet jeladók, azaz a </a:t>
            </a:r>
            <a:r>
              <a:rPr lang="hu-HU" sz="2000" b="1" dirty="0">
                <a:solidFill>
                  <a:srgbClr val="19BBD5"/>
                </a:solidFill>
                <a:latin typeface="Muli"/>
                <a:ea typeface="Muli"/>
                <a:cs typeface="Muli"/>
              </a:rPr>
              <a:t>„</a:t>
            </a:r>
            <a:r>
              <a:rPr lang="hu-HU" sz="2000" b="1" dirty="0" err="1">
                <a:solidFill>
                  <a:srgbClr val="19BBD5"/>
                </a:solidFill>
                <a:latin typeface="Muli"/>
                <a:ea typeface="Muli"/>
                <a:cs typeface="Muli"/>
              </a:rPr>
              <a:t>Beam-ek</a:t>
            </a:r>
            <a:r>
              <a:rPr lang="hu-HU" sz="2000" b="1" dirty="0">
                <a:solidFill>
                  <a:srgbClr val="19BBD5"/>
                </a:solidFill>
                <a:latin typeface="Muli"/>
                <a:ea typeface="Muli"/>
                <a:cs typeface="Muli"/>
              </a:rPr>
              <a:t>” </a:t>
            </a:r>
            <a:r>
              <a:rPr lang="hu-HU" sz="2000" b="1" dirty="0">
                <a:solidFill>
                  <a:schemeClr val="bg1"/>
                </a:solidFill>
              </a:rPr>
              <a:t>képezik.</a:t>
            </a:r>
          </a:p>
          <a:p>
            <a:pPr marL="342900" indent="-342900">
              <a:lnSpc>
                <a:spcPct val="1500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hu-HU" sz="2000" b="1" dirty="0">
                <a:solidFill>
                  <a:schemeClr val="bg1"/>
                </a:solidFill>
              </a:rPr>
              <a:t>A jeladókon keresztül a könyvtárosok üzeneteket (szöveget, képeket, videókat, értesítést az aktuális eseményekről) küldhetnek az olvasók részére</a:t>
            </a:r>
            <a:r>
              <a:rPr lang="hu-HU" sz="2000" b="1" dirty="0" smtClean="0">
                <a:solidFill>
                  <a:schemeClr val="bg1"/>
                </a:solidFill>
              </a:rPr>
              <a:t>.</a:t>
            </a:r>
            <a:endParaRPr lang="hu-HU" sz="2000" b="1" dirty="0">
              <a:solidFill>
                <a:schemeClr val="bg1"/>
              </a:solidFill>
            </a:endParaRPr>
          </a:p>
        </p:txBody>
      </p:sp>
      <p:pic>
        <p:nvPicPr>
          <p:cNvPr id="7" name="Kép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4377" y="121461"/>
            <a:ext cx="1791321" cy="16228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3761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 helye 1"/>
          <p:cNvSpPr>
            <a:spLocks noGrp="1"/>
          </p:cNvSpPr>
          <p:nvPr>
            <p:ph type="body" idx="1"/>
          </p:nvPr>
        </p:nvSpPr>
        <p:spPr>
          <a:xfrm>
            <a:off x="1934822" y="1196138"/>
            <a:ext cx="6282300" cy="819900"/>
          </a:xfrm>
        </p:spPr>
        <p:txBody>
          <a:bodyPr/>
          <a:lstStyle/>
          <a:p>
            <a:pPr algn="just"/>
            <a:r>
              <a:rPr lang="hu-HU" sz="2200" dirty="0">
                <a:solidFill>
                  <a:schemeClr val="bg1"/>
                </a:solidFill>
                <a:latin typeface="+mj-lt"/>
              </a:rPr>
              <a:t>Kis energiaigény (kíméli az okos eszközünk akkumulátorát)</a:t>
            </a:r>
          </a:p>
          <a:p>
            <a:pPr algn="just"/>
            <a:r>
              <a:rPr lang="hu-HU" sz="2000" b="1" dirty="0">
                <a:solidFill>
                  <a:srgbClr val="19BBD5"/>
                </a:solidFill>
                <a:latin typeface="+mj-lt"/>
                <a:ea typeface="Muli"/>
                <a:cs typeface="Muli"/>
                <a:sym typeface="Arial"/>
              </a:rPr>
              <a:t>„</a:t>
            </a:r>
            <a:r>
              <a:rPr lang="hu-HU" sz="2000" b="1" dirty="0" err="1">
                <a:solidFill>
                  <a:srgbClr val="19BBD5"/>
                </a:solidFill>
                <a:latin typeface="+mj-lt"/>
                <a:ea typeface="Muli"/>
                <a:cs typeface="Muli"/>
                <a:sym typeface="Arial"/>
              </a:rPr>
              <a:t>Bring</a:t>
            </a:r>
            <a:r>
              <a:rPr lang="hu-HU" sz="2000" b="1" dirty="0">
                <a:solidFill>
                  <a:srgbClr val="19BBD5"/>
                </a:solidFill>
                <a:latin typeface="+mj-lt"/>
                <a:ea typeface="Muli"/>
                <a:cs typeface="Muli"/>
                <a:sym typeface="Arial"/>
              </a:rPr>
              <a:t> </a:t>
            </a:r>
            <a:r>
              <a:rPr lang="hu-HU" sz="2000" b="1" dirty="0" err="1">
                <a:solidFill>
                  <a:srgbClr val="19BBD5"/>
                </a:solidFill>
                <a:latin typeface="+mj-lt"/>
                <a:ea typeface="Muli"/>
                <a:cs typeface="Muli"/>
                <a:sym typeface="Arial"/>
              </a:rPr>
              <a:t>your</a:t>
            </a:r>
            <a:r>
              <a:rPr lang="hu-HU" sz="2000" b="1" dirty="0">
                <a:solidFill>
                  <a:srgbClr val="19BBD5"/>
                </a:solidFill>
                <a:latin typeface="+mj-lt"/>
                <a:ea typeface="Muli"/>
                <a:cs typeface="Muli"/>
                <a:sym typeface="Arial"/>
              </a:rPr>
              <a:t> </a:t>
            </a:r>
            <a:r>
              <a:rPr lang="hu-HU" sz="2000" b="1" dirty="0" err="1">
                <a:solidFill>
                  <a:srgbClr val="19BBD5"/>
                </a:solidFill>
                <a:latin typeface="+mj-lt"/>
                <a:ea typeface="Muli"/>
                <a:cs typeface="Muli"/>
                <a:sym typeface="Arial"/>
              </a:rPr>
              <a:t>own</a:t>
            </a:r>
            <a:r>
              <a:rPr lang="hu-HU" sz="2000" b="1" dirty="0">
                <a:solidFill>
                  <a:srgbClr val="19BBD5"/>
                </a:solidFill>
                <a:latin typeface="+mj-lt"/>
                <a:ea typeface="Muli"/>
                <a:cs typeface="Muli"/>
                <a:sym typeface="Arial"/>
              </a:rPr>
              <a:t> </a:t>
            </a:r>
            <a:r>
              <a:rPr lang="hu-HU" sz="2000" b="1" dirty="0" err="1">
                <a:solidFill>
                  <a:srgbClr val="19BBD5"/>
                </a:solidFill>
                <a:latin typeface="+mj-lt"/>
                <a:ea typeface="Muli"/>
                <a:cs typeface="Muli"/>
                <a:sym typeface="Arial"/>
              </a:rPr>
              <a:t>device</a:t>
            </a:r>
            <a:r>
              <a:rPr lang="hu-HU" sz="2000" b="1" dirty="0">
                <a:solidFill>
                  <a:srgbClr val="19BBD5"/>
                </a:solidFill>
                <a:latin typeface="+mj-lt"/>
                <a:ea typeface="Muli"/>
                <a:cs typeface="Muli"/>
                <a:sym typeface="Arial"/>
              </a:rPr>
              <a:t>” </a:t>
            </a:r>
            <a:r>
              <a:rPr lang="hu-HU" sz="2200" dirty="0">
                <a:solidFill>
                  <a:schemeClr val="bg1"/>
                </a:solidFill>
                <a:latin typeface="+mj-lt"/>
              </a:rPr>
              <a:t>– Mindenki hozza a saját eszközét</a:t>
            </a:r>
          </a:p>
          <a:p>
            <a:endParaRPr lang="hu-HU" dirty="0"/>
          </a:p>
          <a:p>
            <a:endParaRPr lang="hu-HU" dirty="0"/>
          </a:p>
        </p:txBody>
      </p:sp>
      <p:pic>
        <p:nvPicPr>
          <p:cNvPr id="6" name="Picture 2" descr="Képtalálat a következőre: „bluubeam”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366" y="2909454"/>
            <a:ext cx="3253412" cy="1834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Képtalálat a következőre: „bluubeam”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3971" y="2577712"/>
            <a:ext cx="2439102" cy="2165881"/>
          </a:xfrm>
          <a:prstGeom prst="rect">
            <a:avLst/>
          </a:prstGeom>
          <a:noFill/>
          <a:extLst/>
        </p:spPr>
      </p:pic>
    </p:spTree>
    <p:extLst>
      <p:ext uri="{BB962C8B-B14F-4D97-AF65-F5344CB8AC3E}">
        <p14:creationId xmlns:p14="http://schemas.microsoft.com/office/powerpoint/2010/main" val="1688993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Shape 356"/>
          <p:cNvSpPr txBox="1">
            <a:spLocks noGrp="1"/>
          </p:cNvSpPr>
          <p:nvPr>
            <p:ph type="body" idx="1"/>
          </p:nvPr>
        </p:nvSpPr>
        <p:spPr>
          <a:xfrm>
            <a:off x="1740239" y="376118"/>
            <a:ext cx="6282300" cy="65601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buNone/>
            </a:pPr>
            <a:r>
              <a:rPr lang="hu-HU" sz="3200" b="1" dirty="0">
                <a:solidFill>
                  <a:srgbClr val="19BBD5"/>
                </a:solidFill>
                <a:latin typeface="Muli"/>
                <a:ea typeface="Muli"/>
                <a:cs typeface="Muli"/>
              </a:rPr>
              <a:t>Mire van szükségünk?</a:t>
            </a:r>
            <a:endParaRPr sz="3200" b="1" dirty="0">
              <a:solidFill>
                <a:srgbClr val="19BBD5"/>
              </a:solidFill>
              <a:latin typeface="Muli"/>
              <a:ea typeface="Muli"/>
              <a:cs typeface="Muli"/>
            </a:endParaRPr>
          </a:p>
        </p:txBody>
      </p:sp>
      <p:sp>
        <p:nvSpPr>
          <p:cNvPr id="3" name="Szövegdoboz 2"/>
          <p:cNvSpPr txBox="1"/>
          <p:nvPr/>
        </p:nvSpPr>
        <p:spPr>
          <a:xfrm>
            <a:off x="1863529" y="1452740"/>
            <a:ext cx="715890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hu-HU" sz="2000" b="1" dirty="0" err="1">
                <a:solidFill>
                  <a:schemeClr val="bg1"/>
                </a:solidFill>
              </a:rPr>
              <a:t>Bluubeam</a:t>
            </a:r>
            <a:r>
              <a:rPr lang="hu-HU" sz="2000" b="1" dirty="0">
                <a:solidFill>
                  <a:schemeClr val="bg1"/>
                </a:solidFill>
              </a:rPr>
              <a:t> applikáció</a:t>
            </a:r>
          </a:p>
          <a:p>
            <a:pPr marL="342900" indent="-342900">
              <a:lnSpc>
                <a:spcPct val="1500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hu-HU" sz="2000" b="1" dirty="0" err="1">
                <a:solidFill>
                  <a:schemeClr val="bg1"/>
                </a:solidFill>
              </a:rPr>
              <a:t>Bluetooth</a:t>
            </a:r>
            <a:r>
              <a:rPr lang="hu-HU" sz="2000" b="1" dirty="0">
                <a:solidFill>
                  <a:schemeClr val="bg1"/>
                </a:solidFill>
              </a:rPr>
              <a:t> kapcsolat</a:t>
            </a:r>
          </a:p>
          <a:p>
            <a:pPr marL="342900" indent="-342900">
              <a:lnSpc>
                <a:spcPct val="1500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hu-HU" sz="2000" b="1" dirty="0">
                <a:solidFill>
                  <a:schemeClr val="bg1"/>
                </a:solidFill>
              </a:rPr>
              <a:t>Megfelelő távolság (40 láb) a jeladóktól</a:t>
            </a:r>
          </a:p>
          <a:p>
            <a:pPr marL="342900" indent="-342900">
              <a:lnSpc>
                <a:spcPct val="1500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hu-HU" sz="2000" b="1" dirty="0">
                <a:solidFill>
                  <a:schemeClr val="bg1"/>
                </a:solidFill>
              </a:rPr>
              <a:t>A könyvtáros a </a:t>
            </a:r>
            <a:r>
              <a:rPr lang="hu-HU" sz="2000" b="1" dirty="0">
                <a:solidFill>
                  <a:srgbClr val="19BBD5"/>
                </a:solidFill>
                <a:latin typeface="Muli"/>
                <a:ea typeface="Muli"/>
                <a:cs typeface="Muli"/>
              </a:rPr>
              <a:t>„</a:t>
            </a:r>
            <a:r>
              <a:rPr lang="hu-HU" sz="2000" b="1" dirty="0" err="1">
                <a:solidFill>
                  <a:srgbClr val="19BBD5"/>
                </a:solidFill>
                <a:latin typeface="Muli"/>
                <a:ea typeface="Muli"/>
                <a:cs typeface="Muli"/>
              </a:rPr>
              <a:t>Beamer</a:t>
            </a:r>
            <a:r>
              <a:rPr lang="hu-HU" sz="2000" b="1" dirty="0">
                <a:solidFill>
                  <a:srgbClr val="19BBD5"/>
                </a:solidFill>
                <a:latin typeface="Muli"/>
                <a:ea typeface="Muli"/>
                <a:cs typeface="Muli"/>
              </a:rPr>
              <a:t>”</a:t>
            </a:r>
          </a:p>
          <a:p>
            <a:pPr marL="342900" indent="-342900">
              <a:lnSpc>
                <a:spcPct val="1500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hu-HU" sz="2000" b="1" dirty="0">
                <a:solidFill>
                  <a:schemeClr val="bg1"/>
                </a:solidFill>
              </a:rPr>
              <a:t>Nincs szükség internetre!</a:t>
            </a:r>
          </a:p>
          <a:p>
            <a:pPr marL="342900" indent="-342900">
              <a:lnSpc>
                <a:spcPct val="1500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hu-HU" sz="2000" b="1" dirty="0">
                <a:solidFill>
                  <a:schemeClr val="bg1"/>
                </a:solidFill>
              </a:rPr>
              <a:t>A </a:t>
            </a:r>
            <a:r>
              <a:rPr lang="hu-HU" sz="2000" b="1" dirty="0" err="1">
                <a:solidFill>
                  <a:schemeClr val="bg1"/>
                </a:solidFill>
              </a:rPr>
              <a:t>BluuBeam</a:t>
            </a:r>
            <a:r>
              <a:rPr lang="hu-HU" sz="2000" b="1" dirty="0">
                <a:solidFill>
                  <a:schemeClr val="bg1"/>
                </a:solidFill>
              </a:rPr>
              <a:t> jeladó</a:t>
            </a:r>
          </a:p>
        </p:txBody>
      </p:sp>
      <p:pic>
        <p:nvPicPr>
          <p:cNvPr id="5" name="Kép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6488" y="3050770"/>
            <a:ext cx="3295943" cy="1729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2" descr="Képtalálat a következőre: „no wifi”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150" y="1051482"/>
            <a:ext cx="1386466" cy="1381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2898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Shape 356"/>
          <p:cNvSpPr txBox="1">
            <a:spLocks noGrp="1"/>
          </p:cNvSpPr>
          <p:nvPr>
            <p:ph type="body" idx="1"/>
          </p:nvPr>
        </p:nvSpPr>
        <p:spPr>
          <a:xfrm>
            <a:off x="1740239" y="376118"/>
            <a:ext cx="6282300" cy="65601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buNone/>
            </a:pPr>
            <a:r>
              <a:rPr lang="hu-HU" sz="3200" b="1" dirty="0">
                <a:solidFill>
                  <a:srgbClr val="19BBD5"/>
                </a:solidFill>
                <a:latin typeface="Muli"/>
                <a:ea typeface="Muli"/>
                <a:cs typeface="Muli"/>
              </a:rPr>
              <a:t>Hány darabra van szükségünk?</a:t>
            </a:r>
            <a:endParaRPr sz="3200" b="1" dirty="0">
              <a:solidFill>
                <a:srgbClr val="19BBD5"/>
              </a:solidFill>
              <a:latin typeface="Muli"/>
              <a:ea typeface="Muli"/>
              <a:cs typeface="Muli"/>
            </a:endParaRPr>
          </a:p>
        </p:txBody>
      </p:sp>
      <p:sp>
        <p:nvSpPr>
          <p:cNvPr id="3" name="Szövegdoboz 2"/>
          <p:cNvSpPr txBox="1"/>
          <p:nvPr/>
        </p:nvSpPr>
        <p:spPr>
          <a:xfrm>
            <a:off x="1863529" y="1452740"/>
            <a:ext cx="715890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hu-HU" sz="2000" b="1" dirty="0">
                <a:solidFill>
                  <a:schemeClr val="bg1"/>
                </a:solidFill>
              </a:rPr>
              <a:t>Legalább 5 </a:t>
            </a:r>
            <a:r>
              <a:rPr lang="hu-HU" sz="2000" b="1" dirty="0" err="1">
                <a:solidFill>
                  <a:schemeClr val="bg1"/>
                </a:solidFill>
              </a:rPr>
              <a:t>Beam</a:t>
            </a:r>
            <a:endParaRPr lang="hu-HU" sz="2000" b="1" dirty="0">
              <a:solidFill>
                <a:schemeClr val="bg1"/>
              </a:solidFill>
            </a:endParaRPr>
          </a:p>
          <a:p>
            <a:pPr marL="342900" indent="-342900">
              <a:lnSpc>
                <a:spcPct val="1500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hu-HU" sz="2000" b="1" dirty="0">
                <a:solidFill>
                  <a:schemeClr val="bg1"/>
                </a:solidFill>
              </a:rPr>
              <a:t>1000 m</a:t>
            </a:r>
            <a:r>
              <a:rPr lang="hu-HU" sz="2000" b="1" baseline="30000" dirty="0">
                <a:solidFill>
                  <a:schemeClr val="bg1"/>
                </a:solidFill>
              </a:rPr>
              <a:t>2</a:t>
            </a:r>
            <a:r>
              <a:rPr lang="hu-HU" sz="2000" b="1" dirty="0">
                <a:solidFill>
                  <a:schemeClr val="bg1"/>
                </a:solidFill>
              </a:rPr>
              <a:t>-ként akár egy </a:t>
            </a:r>
            <a:r>
              <a:rPr lang="hu-HU" sz="2000" b="1" dirty="0" err="1">
                <a:solidFill>
                  <a:schemeClr val="bg1"/>
                </a:solidFill>
              </a:rPr>
              <a:t>Beam</a:t>
            </a:r>
            <a:r>
              <a:rPr lang="hu-HU" sz="2000" b="1" dirty="0">
                <a:solidFill>
                  <a:schemeClr val="bg1"/>
                </a:solidFill>
              </a:rPr>
              <a:t> is elég lehet!</a:t>
            </a:r>
          </a:p>
          <a:p>
            <a:pPr marL="342900" indent="-342900">
              <a:lnSpc>
                <a:spcPct val="1500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hu-HU" sz="2000" b="1" dirty="0">
                <a:solidFill>
                  <a:schemeClr val="bg1"/>
                </a:solidFill>
              </a:rPr>
              <a:t>A könyvtár tereitől és a megosztandó információ mennyiségétől függ</a:t>
            </a:r>
            <a:r>
              <a:rPr lang="hu-HU" sz="2000" b="1" dirty="0" smtClean="0">
                <a:solidFill>
                  <a:schemeClr val="bg1"/>
                </a:solidFill>
              </a:rPr>
              <a:t>!</a:t>
            </a:r>
            <a:endParaRPr lang="hu-HU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1248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mogen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481</TotalTime>
  <Words>318</Words>
  <Application>Microsoft Office PowerPoint</Application>
  <PresentationFormat>Diavetítés a képernyőre (16:9 oldalarány)</PresentationFormat>
  <Paragraphs>50</Paragraphs>
  <Slides>20</Slides>
  <Notes>18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20</vt:i4>
      </vt:variant>
    </vt:vector>
  </HeadingPairs>
  <TitlesOfParts>
    <vt:vector size="25" baseType="lpstr">
      <vt:lpstr>Arial</vt:lpstr>
      <vt:lpstr>Helvetica Neue</vt:lpstr>
      <vt:lpstr>Muli</vt:lpstr>
      <vt:lpstr>Nixie One</vt:lpstr>
      <vt:lpstr>Imogen template</vt:lpstr>
      <vt:lpstr>Útban a Smart Library felé? Könyvtári lehetőségek  az Internet of Things korában</vt:lpstr>
      <vt:lpstr>PowerPoint bemutató</vt:lpstr>
      <vt:lpstr>PowerPoint bemutató</vt:lpstr>
      <vt:lpstr>PowerPoint bemutató</vt:lpstr>
      <vt:lpstr>Útban a Smart Library felé?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Egy Smart Library Dániában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Köszönöm a megtisztelő figyelmet!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Szakkönyvtári seregszemle 2018</dc:title>
  <dc:creator>Zsömle Viktor</dc:creator>
  <cp:lastModifiedBy>Zsömle Viktor</cp:lastModifiedBy>
  <cp:revision>62</cp:revision>
  <dcterms:modified xsi:type="dcterms:W3CDTF">2018-03-04T10:51:49Z</dcterms:modified>
</cp:coreProperties>
</file>